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1309350" cx="20104100"/>
  <p:notesSz cx="20104100" cy="11309350"/>
  <p:embeddedFontLst>
    <p:embeddedFont>
      <p:font typeface="Ultra"/>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21" roundtripDataSignature="AMtx7mjAF6i15sgD8jVd7lFiGH/ba3/D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Ultra-regular.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49" cy="4454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1:notes"/>
          <p:cNvSpPr txBox="1"/>
          <p:nvPr>
            <p:ph idx="1" type="body"/>
          </p:nvPr>
        </p:nvSpPr>
        <p:spPr>
          <a:xfrm>
            <a:off x="2009775" y="5441950"/>
            <a:ext cx="16084549"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7e218a00de_0_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27e218a00de_0_6: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Encourage your classmates and teachers to start an AFS Intercultural Club at your school, where AFS students and local students can come together for activities, games, and other fun events to connect across cultures. </a:t>
            </a:r>
            <a:endParaRPr/>
          </a:p>
        </p:txBody>
      </p:sp>
      <p:sp>
        <p:nvSpPr>
          <p:cNvPr id="337" name="Google Shape;337;g27e218a00de_0_6:notes"/>
          <p:cNvSpPr txBox="1"/>
          <p:nvPr>
            <p:ph idx="12" type="sldNum"/>
          </p:nvPr>
        </p:nvSpPr>
        <p:spPr>
          <a:xfrm>
            <a:off x="11387138" y="10742613"/>
            <a:ext cx="8712300" cy="566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4289a8574c_0_0:notes"/>
          <p:cNvSpPr/>
          <p:nvPr>
            <p:ph idx="2" type="sldImg"/>
          </p:nvPr>
        </p:nvSpPr>
        <p:spPr>
          <a:xfrm>
            <a:off x="6659563" y="1414463"/>
            <a:ext cx="6785100" cy="381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24289a8574c_0_0: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Encourage your classmates to scan the QR code and learn about studying abroad with AFS-USA!</a:t>
            </a:r>
            <a:endParaRPr/>
          </a:p>
        </p:txBody>
      </p:sp>
      <p:sp>
        <p:nvSpPr>
          <p:cNvPr id="343" name="Google Shape;343;g24289a8574c_0_0:notes"/>
          <p:cNvSpPr txBox="1"/>
          <p:nvPr>
            <p:ph idx="12" type="sldNum"/>
          </p:nvPr>
        </p:nvSpPr>
        <p:spPr>
          <a:xfrm>
            <a:off x="11387138" y="10742613"/>
            <a:ext cx="8712300" cy="566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9:notes"/>
          <p:cNvSpPr txBox="1"/>
          <p:nvPr>
            <p:ph idx="1" type="body"/>
          </p:nvPr>
        </p:nvSpPr>
        <p:spPr>
          <a:xfrm>
            <a:off x="2009775" y="5441950"/>
            <a:ext cx="16084549"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Encourage your teachers to use our intercultural education resources to teach global competency in their classrooms! </a:t>
            </a:r>
            <a:endParaRPr/>
          </a:p>
        </p:txBody>
      </p:sp>
      <p:sp>
        <p:nvSpPr>
          <p:cNvPr id="348" name="Google Shape;348;p1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7e218a00de_0_1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27e218a00de_0_11:notes"/>
          <p:cNvSpPr txBox="1"/>
          <p:nvPr>
            <p:ph idx="1" type="body"/>
          </p:nvPr>
        </p:nvSpPr>
        <p:spPr>
          <a:xfrm>
            <a:off x="2009775" y="5441950"/>
            <a:ext cx="16084500" cy="44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Encourage your classmates and teachers to follow us on social media to learn more about AFS, hear stories from our community, and find ways to get involved! </a:t>
            </a:r>
            <a:endParaRPr/>
          </a:p>
        </p:txBody>
      </p:sp>
      <p:sp>
        <p:nvSpPr>
          <p:cNvPr id="354" name="Google Shape;354;g27e218a00de_0_11:notes"/>
          <p:cNvSpPr txBox="1"/>
          <p:nvPr>
            <p:ph idx="12" type="sldNum"/>
          </p:nvPr>
        </p:nvSpPr>
        <p:spPr>
          <a:xfrm>
            <a:off x="11387138" y="10742613"/>
            <a:ext cx="8712300" cy="566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20:notes"/>
          <p:cNvSpPr txBox="1"/>
          <p:nvPr>
            <p:ph idx="1" type="body"/>
          </p:nvPr>
        </p:nvSpPr>
        <p:spPr>
          <a:xfrm>
            <a:off x="2009775" y="5441950"/>
            <a:ext cx="16084549" cy="44545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0" lang="en-US" sz="1200">
                <a:solidFill>
                  <a:schemeClr val="dk1"/>
                </a:solidFill>
                <a:latin typeface="Calibri"/>
                <a:ea typeface="Calibri"/>
                <a:cs typeface="Calibri"/>
                <a:sym typeface="Calibri"/>
              </a:rPr>
              <a:t>This is a good opportunity to thank anyone </a:t>
            </a:r>
            <a:r>
              <a:rPr i="0" lang="en-US" sz="1200">
                <a:solidFill>
                  <a:schemeClr val="lt1"/>
                </a:solidFill>
              </a:rPr>
              <a:t>who has made you feel welcome, including teachers, host family, friends, AFS Volunteers, etc. </a:t>
            </a:r>
            <a:endParaRPr/>
          </a:p>
        </p:txBody>
      </p:sp>
      <p:sp>
        <p:nvSpPr>
          <p:cNvPr id="359" name="Google Shape;359;p20: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4:notes"/>
          <p:cNvSpPr txBox="1"/>
          <p:nvPr>
            <p:ph idx="1" type="body"/>
          </p:nvPr>
        </p:nvSpPr>
        <p:spPr>
          <a:xfrm>
            <a:off x="2009775" y="5441950"/>
            <a:ext cx="16084549" cy="44545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(For example: How big the cars are! How friendly everyone is.)</a:t>
            </a:r>
            <a:endParaRPr sz="1200">
              <a:solidFill>
                <a:schemeClr val="dk1"/>
              </a:solidFill>
              <a:latin typeface="Calibri"/>
              <a:ea typeface="Calibri"/>
              <a:cs typeface="Calibri"/>
              <a:sym typeface="Calibri"/>
            </a:endParaRPr>
          </a:p>
        </p:txBody>
      </p:sp>
      <p:sp>
        <p:nvSpPr>
          <p:cNvPr id="262" name="Google Shape;262;p4: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3:notes"/>
          <p:cNvSpPr txBox="1"/>
          <p:nvPr>
            <p:ph idx="1" type="body"/>
          </p:nvPr>
        </p:nvSpPr>
        <p:spPr>
          <a:xfrm>
            <a:off x="2009775" y="5441950"/>
            <a:ext cx="16084549" cy="44545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(Share your personal answer. For example: I wanted to learn a new language, to meet new people, to have an adventure.)</a:t>
            </a:r>
            <a:endParaRPr sz="1200">
              <a:solidFill>
                <a:schemeClr val="dk1"/>
              </a:solidFill>
              <a:latin typeface="Calibri"/>
              <a:ea typeface="Calibri"/>
              <a:cs typeface="Calibri"/>
              <a:sym typeface="Calibri"/>
            </a:endParaRPr>
          </a:p>
        </p:txBody>
      </p:sp>
      <p:sp>
        <p:nvSpPr>
          <p:cNvPr id="271" name="Google Shape;271;p3: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6:notes"/>
          <p:cNvSpPr txBox="1"/>
          <p:nvPr>
            <p:ph idx="1" type="body"/>
          </p:nvPr>
        </p:nvSpPr>
        <p:spPr>
          <a:xfrm>
            <a:off x="2009775" y="5441950"/>
            <a:ext cx="16084549"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5:notes"/>
          <p:cNvSpPr txBox="1"/>
          <p:nvPr>
            <p:ph idx="1" type="body"/>
          </p:nvPr>
        </p:nvSpPr>
        <p:spPr>
          <a:xfrm>
            <a:off x="2009775" y="5441950"/>
            <a:ext cx="16084549" cy="44545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(What are some of your favorite things in the U.S.? Musicians? Actors? Sports? Traditions? Food?)</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87" name="Google Shape;287;p5: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7:notes"/>
          <p:cNvSpPr txBox="1"/>
          <p:nvPr>
            <p:ph idx="1" type="body"/>
          </p:nvPr>
        </p:nvSpPr>
        <p:spPr>
          <a:xfrm>
            <a:off x="2009775" y="5441950"/>
            <a:ext cx="16084549" cy="44545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1" lang="en-US" sz="1200">
                <a:solidFill>
                  <a:schemeClr val="dk1"/>
                </a:solidFill>
                <a:latin typeface="Calibri"/>
                <a:ea typeface="Calibri"/>
                <a:cs typeface="Calibri"/>
                <a:sym typeface="Calibri"/>
              </a:rPr>
              <a:t>(You can answer questions like these: </a:t>
            </a:r>
            <a:r>
              <a:rPr i="1" lang="en-US" sz="1200">
                <a:solidFill>
                  <a:schemeClr val="dk1"/>
                </a:solidFill>
                <a:latin typeface="Calibri"/>
                <a:ea typeface="Calibri"/>
                <a:cs typeface="Calibri"/>
                <a:sym typeface="Calibri"/>
              </a:rPr>
              <a:t>What language(s) do most people speak in your home country? What is the most popular sport? How is your culture different from American culture? You can also talk about other topics you think might be interesting.)</a:t>
            </a:r>
            <a:endParaRPr sz="1200">
              <a:solidFill>
                <a:schemeClr val="dk1"/>
              </a:solidFill>
              <a:latin typeface="Calibri"/>
              <a:ea typeface="Calibri"/>
              <a:cs typeface="Calibri"/>
              <a:sym typeface="Calibri"/>
            </a:endParaRPr>
          </a:p>
        </p:txBody>
      </p:sp>
      <p:sp>
        <p:nvSpPr>
          <p:cNvPr id="302" name="Google Shape;302;p7: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8:notes"/>
          <p:cNvSpPr txBox="1"/>
          <p:nvPr>
            <p:ph idx="1" type="body"/>
          </p:nvPr>
        </p:nvSpPr>
        <p:spPr>
          <a:xfrm>
            <a:off x="2009775" y="5441950"/>
            <a:ext cx="16084549" cy="44545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1" lang="en-US" sz="1200">
                <a:solidFill>
                  <a:schemeClr val="dk1"/>
                </a:solidFill>
                <a:latin typeface="Calibri"/>
                <a:ea typeface="Calibri"/>
                <a:cs typeface="Calibri"/>
                <a:sym typeface="Calibri"/>
              </a:rPr>
              <a:t>(You can answer questions like these: </a:t>
            </a:r>
            <a:r>
              <a:rPr i="1" lang="en-US" sz="1200">
                <a:solidFill>
                  <a:schemeClr val="dk1"/>
                </a:solidFill>
                <a:latin typeface="Calibri"/>
                <a:ea typeface="Calibri"/>
                <a:cs typeface="Calibri"/>
                <a:sym typeface="Calibri"/>
              </a:rPr>
              <a:t>What is a typical day like at school in your home country? How is your school different from an American school? What do kids usually do after school? Are there sports and/or extracurricular activities?)</a:t>
            </a:r>
            <a:endParaRPr sz="1200">
              <a:solidFill>
                <a:schemeClr val="dk1"/>
              </a:solidFill>
              <a:latin typeface="Calibri"/>
              <a:ea typeface="Calibri"/>
              <a:cs typeface="Calibri"/>
              <a:sym typeface="Calibri"/>
            </a:endParaRPr>
          </a:p>
        </p:txBody>
      </p:sp>
      <p:sp>
        <p:nvSpPr>
          <p:cNvPr id="310" name="Google Shape;310;p8: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9:notes"/>
          <p:cNvSpPr txBox="1"/>
          <p:nvPr>
            <p:ph idx="1" type="body"/>
          </p:nvPr>
        </p:nvSpPr>
        <p:spPr>
          <a:xfrm>
            <a:off x="2009775" y="5441950"/>
            <a:ext cx="16084549" cy="44545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1" lang="en-US" sz="1200">
                <a:solidFill>
                  <a:schemeClr val="dk1"/>
                </a:solidFill>
                <a:latin typeface="Calibri"/>
                <a:ea typeface="Calibri"/>
                <a:cs typeface="Calibri"/>
                <a:sym typeface="Calibri"/>
              </a:rPr>
              <a:t>(You can answer questions like these: </a:t>
            </a:r>
            <a:r>
              <a:rPr i="1" lang="en-US" sz="1200">
                <a:solidFill>
                  <a:schemeClr val="dk1"/>
                </a:solidFill>
                <a:latin typeface="Calibri"/>
                <a:ea typeface="Calibri"/>
                <a:cs typeface="Calibri"/>
                <a:sym typeface="Calibri"/>
              </a:rPr>
              <a:t>What is your favorite food from home? What is a popular meal in your home country? What do you and your family usually eat for dinner? What do students usually eat for lunch? What foods do you eat at home that might surprise Americans?</a:t>
            </a:r>
            <a:r>
              <a:rPr lang="en-US"/>
              <a:t>)</a:t>
            </a:r>
            <a:endParaRPr sz="1200">
              <a:solidFill>
                <a:schemeClr val="dk1"/>
              </a:solidFill>
              <a:latin typeface="Calibri"/>
              <a:ea typeface="Calibri"/>
              <a:cs typeface="Calibri"/>
              <a:sym typeface="Calibri"/>
            </a:endParaRPr>
          </a:p>
        </p:txBody>
      </p:sp>
      <p:sp>
        <p:nvSpPr>
          <p:cNvPr id="318" name="Google Shape;318;p9: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17:notes"/>
          <p:cNvSpPr txBox="1"/>
          <p:nvPr>
            <p:ph idx="1" type="body"/>
          </p:nvPr>
        </p:nvSpPr>
        <p:spPr>
          <a:xfrm>
            <a:off x="2009775" y="5441950"/>
            <a:ext cx="16084549" cy="44545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(Share your personal answer. For example: I wanted to learn a new language, to meet new people, to have an adventure.)</a:t>
            </a:r>
            <a:endParaRPr sz="1200">
              <a:solidFill>
                <a:schemeClr val="dk1"/>
              </a:solidFill>
              <a:latin typeface="Calibri"/>
              <a:ea typeface="Calibri"/>
              <a:cs typeface="Calibri"/>
              <a:sym typeface="Calibri"/>
            </a:endParaRPr>
          </a:p>
        </p:txBody>
      </p:sp>
      <p:sp>
        <p:nvSpPr>
          <p:cNvPr id="326" name="Google Shape;326;p17: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15" name="Shape 15"/>
        <p:cNvGrpSpPr/>
        <p:nvPr/>
      </p:nvGrpSpPr>
      <p:grpSpPr>
        <a:xfrm>
          <a:off x="0" y="0"/>
          <a:ext cx="0" cy="0"/>
          <a:chOff x="0" y="0"/>
          <a:chExt cx="0" cy="0"/>
        </a:xfrm>
      </p:grpSpPr>
      <p:sp>
        <p:nvSpPr>
          <p:cNvPr id="16" name="Google Shape;16;p23"/>
          <p:cNvSpPr/>
          <p:nvPr/>
        </p:nvSpPr>
        <p:spPr>
          <a:xfrm>
            <a:off x="0" y="0"/>
            <a:ext cx="20104099" cy="11308555"/>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23"/>
          <p:cNvSpPr/>
          <p:nvPr/>
        </p:nvSpPr>
        <p:spPr>
          <a:xfrm>
            <a:off x="2738801" y="4724042"/>
            <a:ext cx="1873885" cy="209550"/>
          </a:xfrm>
          <a:custGeom>
            <a:rect b="b" l="l" r="r" t="t"/>
            <a:pathLst>
              <a:path extrusionOk="0" h="209550" w="1873885">
                <a:moveTo>
                  <a:pt x="0" y="209145"/>
                </a:moveTo>
                <a:lnTo>
                  <a:pt x="234181" y="0"/>
                </a:lnTo>
                <a:lnTo>
                  <a:pt x="468352" y="209145"/>
                </a:lnTo>
                <a:lnTo>
                  <a:pt x="702533" y="0"/>
                </a:lnTo>
                <a:lnTo>
                  <a:pt x="936997" y="209145"/>
                </a:lnTo>
                <a:lnTo>
                  <a:pt x="1171189" y="0"/>
                </a:lnTo>
                <a:lnTo>
                  <a:pt x="1306569" y="120912"/>
                </a:lnTo>
                <a:lnTo>
                  <a:pt x="1376087" y="183002"/>
                </a:lnTo>
                <a:lnTo>
                  <a:pt x="1401697" y="205877"/>
                </a:lnTo>
                <a:lnTo>
                  <a:pt x="1405349" y="209145"/>
                </a:lnTo>
                <a:lnTo>
                  <a:pt x="1639520" y="0"/>
                </a:lnTo>
                <a:lnTo>
                  <a:pt x="1873702" y="209145"/>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23"/>
          <p:cNvSpPr/>
          <p:nvPr/>
        </p:nvSpPr>
        <p:spPr>
          <a:xfrm>
            <a:off x="8486622" y="6468221"/>
            <a:ext cx="1873885" cy="209550"/>
          </a:xfrm>
          <a:custGeom>
            <a:rect b="b" l="l" r="r" t="t"/>
            <a:pathLst>
              <a:path extrusionOk="0" h="209550" w="1873884">
                <a:moveTo>
                  <a:pt x="0" y="209134"/>
                </a:moveTo>
                <a:lnTo>
                  <a:pt x="234181" y="0"/>
                </a:lnTo>
                <a:lnTo>
                  <a:pt x="468352" y="209134"/>
                </a:lnTo>
                <a:lnTo>
                  <a:pt x="702523" y="0"/>
                </a:lnTo>
                <a:lnTo>
                  <a:pt x="936997" y="209134"/>
                </a:lnTo>
                <a:lnTo>
                  <a:pt x="1171178" y="0"/>
                </a:lnTo>
                <a:lnTo>
                  <a:pt x="1306564" y="120906"/>
                </a:lnTo>
                <a:lnTo>
                  <a:pt x="1376086" y="182993"/>
                </a:lnTo>
                <a:lnTo>
                  <a:pt x="1401696" y="205867"/>
                </a:lnTo>
                <a:lnTo>
                  <a:pt x="1405349" y="209134"/>
                </a:lnTo>
                <a:lnTo>
                  <a:pt x="1639520" y="0"/>
                </a:lnTo>
                <a:lnTo>
                  <a:pt x="1873702"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23"/>
          <p:cNvSpPr/>
          <p:nvPr/>
        </p:nvSpPr>
        <p:spPr>
          <a:xfrm>
            <a:off x="18484783" y="4190282"/>
            <a:ext cx="1619885" cy="209550"/>
          </a:xfrm>
          <a:custGeom>
            <a:rect b="b" l="l" r="r" t="t"/>
            <a:pathLst>
              <a:path extrusionOk="0" h="209550" w="1619884">
                <a:moveTo>
                  <a:pt x="0" y="209134"/>
                </a:moveTo>
                <a:lnTo>
                  <a:pt x="234181" y="0"/>
                </a:lnTo>
                <a:lnTo>
                  <a:pt x="468352" y="209134"/>
                </a:lnTo>
                <a:lnTo>
                  <a:pt x="702533" y="0"/>
                </a:lnTo>
                <a:lnTo>
                  <a:pt x="936997" y="209134"/>
                </a:lnTo>
                <a:lnTo>
                  <a:pt x="1171189" y="0"/>
                </a:lnTo>
                <a:lnTo>
                  <a:pt x="1405349" y="209134"/>
                </a:lnTo>
                <a:lnTo>
                  <a:pt x="1619315" y="18045"/>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23"/>
          <p:cNvSpPr/>
          <p:nvPr/>
        </p:nvSpPr>
        <p:spPr>
          <a:xfrm>
            <a:off x="12509435" y="8386429"/>
            <a:ext cx="1873885" cy="209550"/>
          </a:xfrm>
          <a:custGeom>
            <a:rect b="b" l="l" r="r" t="t"/>
            <a:pathLst>
              <a:path extrusionOk="0" h="209550" w="1873884">
                <a:moveTo>
                  <a:pt x="0" y="209134"/>
                </a:moveTo>
                <a:lnTo>
                  <a:pt x="234170" y="0"/>
                </a:lnTo>
                <a:lnTo>
                  <a:pt x="468352" y="209134"/>
                </a:lnTo>
                <a:lnTo>
                  <a:pt x="702523" y="0"/>
                </a:lnTo>
                <a:lnTo>
                  <a:pt x="936997" y="209134"/>
                </a:lnTo>
                <a:lnTo>
                  <a:pt x="1171178" y="0"/>
                </a:lnTo>
                <a:lnTo>
                  <a:pt x="1405349" y="209134"/>
                </a:lnTo>
                <a:lnTo>
                  <a:pt x="1639520" y="0"/>
                </a:lnTo>
                <a:lnTo>
                  <a:pt x="1873691"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 name="Google Shape;21;p23"/>
          <p:cNvSpPr/>
          <p:nvPr/>
        </p:nvSpPr>
        <p:spPr>
          <a:xfrm>
            <a:off x="0" y="187531"/>
            <a:ext cx="1337310" cy="209550"/>
          </a:xfrm>
          <a:custGeom>
            <a:rect b="b" l="l" r="r" t="t"/>
            <a:pathLst>
              <a:path extrusionOk="0" h="209550" w="1337310">
                <a:moveTo>
                  <a:pt x="0" y="148155"/>
                </a:moveTo>
                <a:lnTo>
                  <a:pt x="165890" y="0"/>
                </a:lnTo>
                <a:lnTo>
                  <a:pt x="400364" y="209145"/>
                </a:lnTo>
                <a:lnTo>
                  <a:pt x="634546" y="0"/>
                </a:lnTo>
                <a:lnTo>
                  <a:pt x="868706" y="209145"/>
                </a:lnTo>
                <a:lnTo>
                  <a:pt x="1102887" y="0"/>
                </a:lnTo>
                <a:lnTo>
                  <a:pt x="1337058" y="209145"/>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23"/>
          <p:cNvSpPr/>
          <p:nvPr/>
        </p:nvSpPr>
        <p:spPr>
          <a:xfrm>
            <a:off x="970714" y="8560456"/>
            <a:ext cx="1873885" cy="209550"/>
          </a:xfrm>
          <a:custGeom>
            <a:rect b="b" l="l" r="r" t="t"/>
            <a:pathLst>
              <a:path extrusionOk="0" h="209550" w="1873885">
                <a:moveTo>
                  <a:pt x="0" y="209145"/>
                </a:moveTo>
                <a:lnTo>
                  <a:pt x="234181" y="0"/>
                </a:lnTo>
                <a:lnTo>
                  <a:pt x="468352" y="209145"/>
                </a:lnTo>
                <a:lnTo>
                  <a:pt x="702533" y="0"/>
                </a:lnTo>
                <a:lnTo>
                  <a:pt x="936997" y="209145"/>
                </a:lnTo>
                <a:lnTo>
                  <a:pt x="1171189" y="0"/>
                </a:lnTo>
                <a:lnTo>
                  <a:pt x="1405349" y="209145"/>
                </a:lnTo>
                <a:lnTo>
                  <a:pt x="1639520" y="0"/>
                </a:lnTo>
                <a:lnTo>
                  <a:pt x="1873702" y="209145"/>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 name="Google Shape;23;p23"/>
          <p:cNvSpPr/>
          <p:nvPr/>
        </p:nvSpPr>
        <p:spPr>
          <a:xfrm>
            <a:off x="3205850" y="1454754"/>
            <a:ext cx="1405890" cy="209550"/>
          </a:xfrm>
          <a:custGeom>
            <a:rect b="b" l="l" r="r" t="t"/>
            <a:pathLst>
              <a:path extrusionOk="0" h="209550" w="1405889">
                <a:moveTo>
                  <a:pt x="0" y="209134"/>
                </a:moveTo>
                <a:lnTo>
                  <a:pt x="234170" y="0"/>
                </a:lnTo>
                <a:lnTo>
                  <a:pt x="468352" y="209134"/>
                </a:lnTo>
                <a:lnTo>
                  <a:pt x="702523" y="0"/>
                </a:lnTo>
                <a:lnTo>
                  <a:pt x="936997" y="209134"/>
                </a:lnTo>
                <a:lnTo>
                  <a:pt x="1171178" y="0"/>
                </a:lnTo>
                <a:lnTo>
                  <a:pt x="1405339"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 name="Google Shape;24;p23"/>
          <p:cNvSpPr/>
          <p:nvPr/>
        </p:nvSpPr>
        <p:spPr>
          <a:xfrm>
            <a:off x="17567384" y="1021071"/>
            <a:ext cx="1405890" cy="209550"/>
          </a:xfrm>
          <a:custGeom>
            <a:rect b="b" l="l" r="r" t="t"/>
            <a:pathLst>
              <a:path extrusionOk="0" h="209550" w="1405890">
                <a:moveTo>
                  <a:pt x="0" y="209134"/>
                </a:moveTo>
                <a:lnTo>
                  <a:pt x="234170" y="0"/>
                </a:lnTo>
                <a:lnTo>
                  <a:pt x="369556" y="120906"/>
                </a:lnTo>
                <a:lnTo>
                  <a:pt x="439079" y="182993"/>
                </a:lnTo>
                <a:lnTo>
                  <a:pt x="464693" y="205867"/>
                </a:lnTo>
                <a:lnTo>
                  <a:pt x="468352" y="209134"/>
                </a:lnTo>
                <a:lnTo>
                  <a:pt x="702523" y="0"/>
                </a:lnTo>
                <a:lnTo>
                  <a:pt x="936997" y="209134"/>
                </a:lnTo>
                <a:lnTo>
                  <a:pt x="1171178" y="0"/>
                </a:lnTo>
                <a:lnTo>
                  <a:pt x="1405349"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 name="Google Shape;25;p23"/>
          <p:cNvSpPr/>
          <p:nvPr/>
        </p:nvSpPr>
        <p:spPr>
          <a:xfrm>
            <a:off x="8226547" y="3585"/>
            <a:ext cx="1405890" cy="209550"/>
          </a:xfrm>
          <a:custGeom>
            <a:rect b="b" l="l" r="r" t="t"/>
            <a:pathLst>
              <a:path extrusionOk="0" h="209550" w="1405890">
                <a:moveTo>
                  <a:pt x="0" y="209134"/>
                </a:moveTo>
                <a:lnTo>
                  <a:pt x="234170" y="0"/>
                </a:lnTo>
                <a:lnTo>
                  <a:pt x="468352" y="209134"/>
                </a:lnTo>
                <a:lnTo>
                  <a:pt x="702523" y="0"/>
                </a:lnTo>
                <a:lnTo>
                  <a:pt x="936997" y="209134"/>
                </a:lnTo>
                <a:lnTo>
                  <a:pt x="1171178" y="0"/>
                </a:lnTo>
                <a:lnTo>
                  <a:pt x="1405349"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23"/>
          <p:cNvSpPr/>
          <p:nvPr/>
        </p:nvSpPr>
        <p:spPr>
          <a:xfrm>
            <a:off x="19235394" y="7776489"/>
            <a:ext cx="869315" cy="209550"/>
          </a:xfrm>
          <a:custGeom>
            <a:rect b="b" l="l" r="r" t="t"/>
            <a:pathLst>
              <a:path extrusionOk="0" h="209550" w="869315">
                <a:moveTo>
                  <a:pt x="0" y="209145"/>
                </a:moveTo>
                <a:lnTo>
                  <a:pt x="234170" y="0"/>
                </a:lnTo>
                <a:lnTo>
                  <a:pt x="468341" y="209145"/>
                </a:lnTo>
                <a:lnTo>
                  <a:pt x="702523" y="0"/>
                </a:lnTo>
                <a:lnTo>
                  <a:pt x="868704" y="148236"/>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23"/>
          <p:cNvSpPr/>
          <p:nvPr/>
        </p:nvSpPr>
        <p:spPr>
          <a:xfrm>
            <a:off x="12796884" y="1704951"/>
            <a:ext cx="1405890" cy="209550"/>
          </a:xfrm>
          <a:custGeom>
            <a:rect b="b" l="l" r="r" t="t"/>
            <a:pathLst>
              <a:path extrusionOk="0" h="209550" w="1405890">
                <a:moveTo>
                  <a:pt x="0" y="209145"/>
                </a:moveTo>
                <a:lnTo>
                  <a:pt x="234170" y="0"/>
                </a:lnTo>
                <a:lnTo>
                  <a:pt x="468352" y="209145"/>
                </a:lnTo>
                <a:lnTo>
                  <a:pt x="702523" y="0"/>
                </a:lnTo>
                <a:lnTo>
                  <a:pt x="936997" y="209145"/>
                </a:lnTo>
                <a:lnTo>
                  <a:pt x="1171178" y="0"/>
                </a:lnTo>
                <a:lnTo>
                  <a:pt x="1306564" y="120912"/>
                </a:lnTo>
                <a:lnTo>
                  <a:pt x="1376086" y="183002"/>
                </a:lnTo>
                <a:lnTo>
                  <a:pt x="1401696" y="205877"/>
                </a:lnTo>
                <a:lnTo>
                  <a:pt x="1405349" y="209145"/>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 name="Google Shape;28;p23"/>
          <p:cNvSpPr/>
          <p:nvPr/>
        </p:nvSpPr>
        <p:spPr>
          <a:xfrm>
            <a:off x="2968822" y="2930477"/>
            <a:ext cx="270510" cy="270510"/>
          </a:xfrm>
          <a:custGeom>
            <a:rect b="b" l="l" r="r" t="t"/>
            <a:pathLst>
              <a:path extrusionOk="0" h="270510" w="270510">
                <a:moveTo>
                  <a:pt x="0" y="0"/>
                </a:moveTo>
                <a:lnTo>
                  <a:pt x="270023" y="2700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 name="Google Shape;29;p23"/>
          <p:cNvSpPr/>
          <p:nvPr/>
        </p:nvSpPr>
        <p:spPr>
          <a:xfrm>
            <a:off x="2968823" y="2930477"/>
            <a:ext cx="270510" cy="270510"/>
          </a:xfrm>
          <a:custGeom>
            <a:rect b="b" l="l" r="r" t="t"/>
            <a:pathLst>
              <a:path extrusionOk="0" h="270510" w="270510">
                <a:moveTo>
                  <a:pt x="270023" y="0"/>
                </a:moveTo>
                <a:lnTo>
                  <a:pt x="0" y="2700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 name="Google Shape;30;p23"/>
          <p:cNvSpPr/>
          <p:nvPr/>
        </p:nvSpPr>
        <p:spPr>
          <a:xfrm>
            <a:off x="216616" y="2496795"/>
            <a:ext cx="270510" cy="270510"/>
          </a:xfrm>
          <a:custGeom>
            <a:rect b="b" l="l" r="r" t="t"/>
            <a:pathLst>
              <a:path extrusionOk="0" h="270510" w="270509">
                <a:moveTo>
                  <a:pt x="0" y="0"/>
                </a:moveTo>
                <a:lnTo>
                  <a:pt x="270023" y="2700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23"/>
          <p:cNvSpPr/>
          <p:nvPr/>
        </p:nvSpPr>
        <p:spPr>
          <a:xfrm>
            <a:off x="216617" y="2496795"/>
            <a:ext cx="270510" cy="270510"/>
          </a:xfrm>
          <a:custGeom>
            <a:rect b="b" l="l" r="r" t="t"/>
            <a:pathLst>
              <a:path extrusionOk="0" h="270510" w="270509">
                <a:moveTo>
                  <a:pt x="270023" y="0"/>
                </a:moveTo>
                <a:lnTo>
                  <a:pt x="0" y="2700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 name="Google Shape;32;p23"/>
          <p:cNvSpPr/>
          <p:nvPr/>
        </p:nvSpPr>
        <p:spPr>
          <a:xfrm>
            <a:off x="8323126" y="4448357"/>
            <a:ext cx="270510" cy="270510"/>
          </a:xfrm>
          <a:custGeom>
            <a:rect b="b" l="l" r="r" t="t"/>
            <a:pathLst>
              <a:path extrusionOk="0" h="270510" w="270509">
                <a:moveTo>
                  <a:pt x="0" y="0"/>
                </a:moveTo>
                <a:lnTo>
                  <a:pt x="27002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 name="Google Shape;33;p23"/>
          <p:cNvSpPr/>
          <p:nvPr/>
        </p:nvSpPr>
        <p:spPr>
          <a:xfrm>
            <a:off x="8323127" y="4448357"/>
            <a:ext cx="270510" cy="270510"/>
          </a:xfrm>
          <a:custGeom>
            <a:rect b="b" l="l" r="r" t="t"/>
            <a:pathLst>
              <a:path extrusionOk="0" h="270510" w="270509">
                <a:moveTo>
                  <a:pt x="27002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 name="Google Shape;34;p23"/>
          <p:cNvSpPr/>
          <p:nvPr/>
        </p:nvSpPr>
        <p:spPr>
          <a:xfrm>
            <a:off x="11809257" y="7317329"/>
            <a:ext cx="270510" cy="270510"/>
          </a:xfrm>
          <a:custGeom>
            <a:rect b="b" l="l" r="r" t="t"/>
            <a:pathLst>
              <a:path extrusionOk="0" h="270509" w="270509">
                <a:moveTo>
                  <a:pt x="0" y="0"/>
                </a:moveTo>
                <a:lnTo>
                  <a:pt x="27003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 name="Google Shape;35;p23"/>
          <p:cNvSpPr/>
          <p:nvPr/>
        </p:nvSpPr>
        <p:spPr>
          <a:xfrm>
            <a:off x="11809257" y="7317329"/>
            <a:ext cx="270510" cy="270510"/>
          </a:xfrm>
          <a:custGeom>
            <a:rect b="b" l="l" r="r" t="t"/>
            <a:pathLst>
              <a:path extrusionOk="0" h="270509" w="270509">
                <a:moveTo>
                  <a:pt x="27003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 name="Google Shape;36;p23"/>
          <p:cNvSpPr/>
          <p:nvPr/>
        </p:nvSpPr>
        <p:spPr>
          <a:xfrm>
            <a:off x="0" y="7517716"/>
            <a:ext cx="86360" cy="86360"/>
          </a:xfrm>
          <a:custGeom>
            <a:rect b="b" l="l" r="r" t="t"/>
            <a:pathLst>
              <a:path extrusionOk="0" h="86359" w="86360">
                <a:moveTo>
                  <a:pt x="0" y="0"/>
                </a:moveTo>
                <a:lnTo>
                  <a:pt x="86323" y="863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 name="Google Shape;37;p23"/>
          <p:cNvSpPr/>
          <p:nvPr/>
        </p:nvSpPr>
        <p:spPr>
          <a:xfrm>
            <a:off x="0" y="7334005"/>
            <a:ext cx="86360" cy="86360"/>
          </a:xfrm>
          <a:custGeom>
            <a:rect b="b" l="l" r="r" t="t"/>
            <a:pathLst>
              <a:path extrusionOk="0" h="86359" w="86360">
                <a:moveTo>
                  <a:pt x="86318" y="0"/>
                </a:moveTo>
                <a:lnTo>
                  <a:pt x="0" y="86318"/>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 name="Google Shape;38;p23"/>
          <p:cNvSpPr/>
          <p:nvPr/>
        </p:nvSpPr>
        <p:spPr>
          <a:xfrm>
            <a:off x="6371554" y="395102"/>
            <a:ext cx="270510" cy="270510"/>
          </a:xfrm>
          <a:custGeom>
            <a:rect b="b" l="l" r="r" t="t"/>
            <a:pathLst>
              <a:path extrusionOk="0" h="270509" w="270509">
                <a:moveTo>
                  <a:pt x="0" y="0"/>
                </a:moveTo>
                <a:lnTo>
                  <a:pt x="27003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 name="Google Shape;39;p23"/>
          <p:cNvSpPr/>
          <p:nvPr/>
        </p:nvSpPr>
        <p:spPr>
          <a:xfrm>
            <a:off x="6371554" y="395102"/>
            <a:ext cx="270510" cy="270510"/>
          </a:xfrm>
          <a:custGeom>
            <a:rect b="b" l="l" r="r" t="t"/>
            <a:pathLst>
              <a:path extrusionOk="0" h="270509" w="270509">
                <a:moveTo>
                  <a:pt x="27003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 name="Google Shape;40;p23"/>
          <p:cNvSpPr/>
          <p:nvPr/>
        </p:nvSpPr>
        <p:spPr>
          <a:xfrm>
            <a:off x="14978469" y="3664400"/>
            <a:ext cx="270510" cy="270510"/>
          </a:xfrm>
          <a:custGeom>
            <a:rect b="b" l="l" r="r" t="t"/>
            <a:pathLst>
              <a:path extrusionOk="0" h="270510" w="270509">
                <a:moveTo>
                  <a:pt x="0" y="0"/>
                </a:moveTo>
                <a:lnTo>
                  <a:pt x="270033" y="2700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 name="Google Shape;41;p23"/>
          <p:cNvSpPr/>
          <p:nvPr/>
        </p:nvSpPr>
        <p:spPr>
          <a:xfrm>
            <a:off x="14978470" y="3664400"/>
            <a:ext cx="270510" cy="270510"/>
          </a:xfrm>
          <a:custGeom>
            <a:rect b="b" l="l" r="r" t="t"/>
            <a:pathLst>
              <a:path extrusionOk="0" h="270510" w="270509">
                <a:moveTo>
                  <a:pt x="270033" y="0"/>
                </a:moveTo>
                <a:lnTo>
                  <a:pt x="0" y="2700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 name="Google Shape;42;p23"/>
          <p:cNvSpPr/>
          <p:nvPr/>
        </p:nvSpPr>
        <p:spPr>
          <a:xfrm>
            <a:off x="8740121" y="1362544"/>
            <a:ext cx="270510" cy="270510"/>
          </a:xfrm>
          <a:custGeom>
            <a:rect b="b" l="l" r="r" t="t"/>
            <a:pathLst>
              <a:path extrusionOk="0" h="270510" w="270509">
                <a:moveTo>
                  <a:pt x="0" y="0"/>
                </a:moveTo>
                <a:lnTo>
                  <a:pt x="27003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 name="Google Shape;43;p23"/>
          <p:cNvSpPr/>
          <p:nvPr/>
        </p:nvSpPr>
        <p:spPr>
          <a:xfrm>
            <a:off x="8740122" y="1362544"/>
            <a:ext cx="270510" cy="270510"/>
          </a:xfrm>
          <a:custGeom>
            <a:rect b="b" l="l" r="r" t="t"/>
            <a:pathLst>
              <a:path extrusionOk="0" h="270510" w="270509">
                <a:moveTo>
                  <a:pt x="27003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 name="Google Shape;44;p23"/>
          <p:cNvSpPr/>
          <p:nvPr/>
        </p:nvSpPr>
        <p:spPr>
          <a:xfrm>
            <a:off x="12443102" y="5465843"/>
            <a:ext cx="270510" cy="270510"/>
          </a:xfrm>
          <a:custGeom>
            <a:rect b="b" l="l" r="r" t="t"/>
            <a:pathLst>
              <a:path extrusionOk="0" h="270510" w="270509">
                <a:moveTo>
                  <a:pt x="0" y="0"/>
                </a:moveTo>
                <a:lnTo>
                  <a:pt x="27002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 name="Google Shape;45;p23"/>
          <p:cNvSpPr/>
          <p:nvPr/>
        </p:nvSpPr>
        <p:spPr>
          <a:xfrm>
            <a:off x="12443104" y="5465843"/>
            <a:ext cx="270510" cy="270510"/>
          </a:xfrm>
          <a:custGeom>
            <a:rect b="b" l="l" r="r" t="t"/>
            <a:pathLst>
              <a:path extrusionOk="0" h="270510" w="270509">
                <a:moveTo>
                  <a:pt x="27002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 name="Google Shape;46;p23"/>
          <p:cNvSpPr/>
          <p:nvPr/>
        </p:nvSpPr>
        <p:spPr>
          <a:xfrm>
            <a:off x="20049208" y="6183088"/>
            <a:ext cx="55244" cy="55244"/>
          </a:xfrm>
          <a:custGeom>
            <a:rect b="b" l="l" r="r" t="t"/>
            <a:pathLst>
              <a:path extrusionOk="0" h="55245" w="55244">
                <a:moveTo>
                  <a:pt x="0" y="0"/>
                </a:moveTo>
                <a:lnTo>
                  <a:pt x="54890" y="54888"/>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 name="Google Shape;47;p23"/>
          <p:cNvSpPr/>
          <p:nvPr/>
        </p:nvSpPr>
        <p:spPr>
          <a:xfrm>
            <a:off x="20049209" y="6398225"/>
            <a:ext cx="55244" cy="55244"/>
          </a:xfrm>
          <a:custGeom>
            <a:rect b="b" l="l" r="r" t="t"/>
            <a:pathLst>
              <a:path extrusionOk="0" h="55245" w="55244">
                <a:moveTo>
                  <a:pt x="54887" y="0"/>
                </a:moveTo>
                <a:lnTo>
                  <a:pt x="0" y="54885"/>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 name="Google Shape;48;p23"/>
          <p:cNvSpPr/>
          <p:nvPr/>
        </p:nvSpPr>
        <p:spPr>
          <a:xfrm>
            <a:off x="19448730" y="194938"/>
            <a:ext cx="270510" cy="270510"/>
          </a:xfrm>
          <a:custGeom>
            <a:rect b="b" l="l" r="r" t="t"/>
            <a:pathLst>
              <a:path extrusionOk="0" h="270509" w="270509">
                <a:moveTo>
                  <a:pt x="0" y="0"/>
                </a:moveTo>
                <a:lnTo>
                  <a:pt x="27003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 name="Google Shape;49;p23"/>
          <p:cNvSpPr/>
          <p:nvPr/>
        </p:nvSpPr>
        <p:spPr>
          <a:xfrm>
            <a:off x="19448730" y="194938"/>
            <a:ext cx="270510" cy="270510"/>
          </a:xfrm>
          <a:custGeom>
            <a:rect b="b" l="l" r="r" t="t"/>
            <a:pathLst>
              <a:path extrusionOk="0" h="270509" w="270509">
                <a:moveTo>
                  <a:pt x="27003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23"/>
          <p:cNvSpPr/>
          <p:nvPr/>
        </p:nvSpPr>
        <p:spPr>
          <a:xfrm>
            <a:off x="19498772" y="2229910"/>
            <a:ext cx="270510" cy="270510"/>
          </a:xfrm>
          <a:custGeom>
            <a:rect b="b" l="l" r="r" t="t"/>
            <a:pathLst>
              <a:path extrusionOk="0" h="270510" w="270509">
                <a:moveTo>
                  <a:pt x="0" y="0"/>
                </a:moveTo>
                <a:lnTo>
                  <a:pt x="27002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 name="Google Shape;51;p23"/>
          <p:cNvSpPr/>
          <p:nvPr/>
        </p:nvSpPr>
        <p:spPr>
          <a:xfrm>
            <a:off x="19498772" y="2229910"/>
            <a:ext cx="270510" cy="270510"/>
          </a:xfrm>
          <a:custGeom>
            <a:rect b="b" l="l" r="r" t="t"/>
            <a:pathLst>
              <a:path extrusionOk="0" h="270510" w="270509">
                <a:moveTo>
                  <a:pt x="27002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 name="Google Shape;52;p23"/>
          <p:cNvSpPr/>
          <p:nvPr/>
        </p:nvSpPr>
        <p:spPr>
          <a:xfrm>
            <a:off x="4953751" y="8034573"/>
            <a:ext cx="270510" cy="270510"/>
          </a:xfrm>
          <a:custGeom>
            <a:rect b="b" l="l" r="r" t="t"/>
            <a:pathLst>
              <a:path extrusionOk="0" h="270509" w="270510">
                <a:moveTo>
                  <a:pt x="0" y="0"/>
                </a:moveTo>
                <a:lnTo>
                  <a:pt x="270023" y="2700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 name="Google Shape;53;p23"/>
          <p:cNvSpPr/>
          <p:nvPr/>
        </p:nvSpPr>
        <p:spPr>
          <a:xfrm>
            <a:off x="4953751" y="8034573"/>
            <a:ext cx="270510" cy="270510"/>
          </a:xfrm>
          <a:custGeom>
            <a:rect b="b" l="l" r="r" t="t"/>
            <a:pathLst>
              <a:path extrusionOk="0" h="270509" w="270510">
                <a:moveTo>
                  <a:pt x="270023" y="0"/>
                </a:moveTo>
                <a:lnTo>
                  <a:pt x="0" y="2700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23"/>
          <p:cNvSpPr/>
          <p:nvPr/>
        </p:nvSpPr>
        <p:spPr>
          <a:xfrm>
            <a:off x="1340708" y="3265648"/>
            <a:ext cx="988060" cy="988060"/>
          </a:xfrm>
          <a:custGeom>
            <a:rect b="b" l="l" r="r" t="t"/>
            <a:pathLst>
              <a:path extrusionOk="0" h="988060" w="988060">
                <a:moveTo>
                  <a:pt x="987509" y="0"/>
                </a:moveTo>
                <a:lnTo>
                  <a:pt x="0" y="987509"/>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 name="Google Shape;55;p23"/>
          <p:cNvSpPr/>
          <p:nvPr/>
        </p:nvSpPr>
        <p:spPr>
          <a:xfrm>
            <a:off x="1112161" y="3433244"/>
            <a:ext cx="594995" cy="594995"/>
          </a:xfrm>
          <a:custGeom>
            <a:rect b="b" l="l" r="r" t="t"/>
            <a:pathLst>
              <a:path extrusionOk="0" h="594995" w="594994">
                <a:moveTo>
                  <a:pt x="594714" y="0"/>
                </a:moveTo>
                <a:lnTo>
                  <a:pt x="0" y="594725"/>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23"/>
          <p:cNvSpPr/>
          <p:nvPr/>
        </p:nvSpPr>
        <p:spPr>
          <a:xfrm>
            <a:off x="13452242" y="7955"/>
            <a:ext cx="382270" cy="382270"/>
          </a:xfrm>
          <a:custGeom>
            <a:rect b="b" l="l" r="r" t="t"/>
            <a:pathLst>
              <a:path extrusionOk="0" h="382270" w="382269">
                <a:moveTo>
                  <a:pt x="326839" y="326836"/>
                </a:moveTo>
                <a:lnTo>
                  <a:pt x="292099" y="354399"/>
                </a:lnTo>
                <a:lnTo>
                  <a:pt x="253282" y="372775"/>
                </a:lnTo>
                <a:lnTo>
                  <a:pt x="212018" y="381963"/>
                </a:lnTo>
                <a:lnTo>
                  <a:pt x="169939" y="381963"/>
                </a:lnTo>
                <a:lnTo>
                  <a:pt x="128676" y="372775"/>
                </a:lnTo>
                <a:lnTo>
                  <a:pt x="89859" y="354399"/>
                </a:lnTo>
                <a:lnTo>
                  <a:pt x="55119" y="326836"/>
                </a:lnTo>
                <a:lnTo>
                  <a:pt x="27559" y="292096"/>
                </a:lnTo>
                <a:lnTo>
                  <a:pt x="9186" y="253279"/>
                </a:lnTo>
                <a:lnTo>
                  <a:pt x="0" y="212016"/>
                </a:lnTo>
                <a:lnTo>
                  <a:pt x="0" y="169939"/>
                </a:lnTo>
                <a:lnTo>
                  <a:pt x="9186" y="128677"/>
                </a:lnTo>
                <a:lnTo>
                  <a:pt x="27559" y="89863"/>
                </a:lnTo>
                <a:lnTo>
                  <a:pt x="55119" y="55127"/>
                </a:lnTo>
                <a:lnTo>
                  <a:pt x="89859" y="27563"/>
                </a:lnTo>
                <a:lnTo>
                  <a:pt x="128676" y="9187"/>
                </a:lnTo>
                <a:lnTo>
                  <a:pt x="169939" y="0"/>
                </a:lnTo>
                <a:lnTo>
                  <a:pt x="212018" y="0"/>
                </a:lnTo>
                <a:lnTo>
                  <a:pt x="253282" y="9187"/>
                </a:lnTo>
                <a:lnTo>
                  <a:pt x="292099" y="27563"/>
                </a:lnTo>
                <a:lnTo>
                  <a:pt x="326839" y="55127"/>
                </a:lnTo>
                <a:lnTo>
                  <a:pt x="354402" y="89863"/>
                </a:lnTo>
                <a:lnTo>
                  <a:pt x="372778" y="128677"/>
                </a:lnTo>
                <a:lnTo>
                  <a:pt x="381966" y="169939"/>
                </a:lnTo>
                <a:lnTo>
                  <a:pt x="381966" y="212016"/>
                </a:lnTo>
                <a:lnTo>
                  <a:pt x="372778" y="253279"/>
                </a:lnTo>
                <a:lnTo>
                  <a:pt x="354402" y="292096"/>
                </a:lnTo>
                <a:lnTo>
                  <a:pt x="326839" y="32683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 name="Google Shape;57;p23"/>
          <p:cNvSpPr/>
          <p:nvPr/>
        </p:nvSpPr>
        <p:spPr>
          <a:xfrm>
            <a:off x="17437216" y="2486887"/>
            <a:ext cx="382270" cy="382270"/>
          </a:xfrm>
          <a:custGeom>
            <a:rect b="b" l="l" r="r" t="t"/>
            <a:pathLst>
              <a:path extrusionOk="0" h="382269" w="382269">
                <a:moveTo>
                  <a:pt x="326836" y="326836"/>
                </a:moveTo>
                <a:lnTo>
                  <a:pt x="292096" y="354399"/>
                </a:lnTo>
                <a:lnTo>
                  <a:pt x="253279" y="372775"/>
                </a:lnTo>
                <a:lnTo>
                  <a:pt x="212016" y="381963"/>
                </a:lnTo>
                <a:lnTo>
                  <a:pt x="169939" y="381963"/>
                </a:lnTo>
                <a:lnTo>
                  <a:pt x="128677" y="372775"/>
                </a:lnTo>
                <a:lnTo>
                  <a:pt x="89863" y="354399"/>
                </a:lnTo>
                <a:lnTo>
                  <a:pt x="55127" y="326836"/>
                </a:lnTo>
                <a:lnTo>
                  <a:pt x="27563" y="292096"/>
                </a:lnTo>
                <a:lnTo>
                  <a:pt x="9187" y="253279"/>
                </a:lnTo>
                <a:lnTo>
                  <a:pt x="0" y="212016"/>
                </a:lnTo>
                <a:lnTo>
                  <a:pt x="0" y="169939"/>
                </a:lnTo>
                <a:lnTo>
                  <a:pt x="9187" y="128677"/>
                </a:lnTo>
                <a:lnTo>
                  <a:pt x="27563" y="89863"/>
                </a:lnTo>
                <a:lnTo>
                  <a:pt x="55127" y="55127"/>
                </a:lnTo>
                <a:lnTo>
                  <a:pt x="89863" y="27563"/>
                </a:lnTo>
                <a:lnTo>
                  <a:pt x="128677" y="9187"/>
                </a:lnTo>
                <a:lnTo>
                  <a:pt x="169939" y="0"/>
                </a:lnTo>
                <a:lnTo>
                  <a:pt x="212016" y="0"/>
                </a:lnTo>
                <a:lnTo>
                  <a:pt x="253279" y="9187"/>
                </a:lnTo>
                <a:lnTo>
                  <a:pt x="292096" y="27563"/>
                </a:lnTo>
                <a:lnTo>
                  <a:pt x="326836" y="55127"/>
                </a:lnTo>
                <a:lnTo>
                  <a:pt x="354399" y="89863"/>
                </a:lnTo>
                <a:lnTo>
                  <a:pt x="372775" y="128677"/>
                </a:lnTo>
                <a:lnTo>
                  <a:pt x="381963" y="169939"/>
                </a:lnTo>
                <a:lnTo>
                  <a:pt x="381963" y="212016"/>
                </a:lnTo>
                <a:lnTo>
                  <a:pt x="372775" y="253279"/>
                </a:lnTo>
                <a:lnTo>
                  <a:pt x="354399" y="292096"/>
                </a:lnTo>
                <a:lnTo>
                  <a:pt x="326836" y="32683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23"/>
          <p:cNvSpPr/>
          <p:nvPr/>
        </p:nvSpPr>
        <p:spPr>
          <a:xfrm>
            <a:off x="8880341" y="8424983"/>
            <a:ext cx="382270" cy="382270"/>
          </a:xfrm>
          <a:custGeom>
            <a:rect b="b" l="l" r="r" t="t"/>
            <a:pathLst>
              <a:path extrusionOk="0" h="382270" w="382270">
                <a:moveTo>
                  <a:pt x="326839" y="326846"/>
                </a:moveTo>
                <a:lnTo>
                  <a:pt x="292099" y="354410"/>
                </a:lnTo>
                <a:lnTo>
                  <a:pt x="253282" y="372786"/>
                </a:lnTo>
                <a:lnTo>
                  <a:pt x="212018" y="381974"/>
                </a:lnTo>
                <a:lnTo>
                  <a:pt x="169939" y="381974"/>
                </a:lnTo>
                <a:lnTo>
                  <a:pt x="128676" y="372786"/>
                </a:lnTo>
                <a:lnTo>
                  <a:pt x="89859" y="354410"/>
                </a:lnTo>
                <a:lnTo>
                  <a:pt x="55119" y="326846"/>
                </a:lnTo>
                <a:lnTo>
                  <a:pt x="27559" y="292106"/>
                </a:lnTo>
                <a:lnTo>
                  <a:pt x="9186" y="253289"/>
                </a:lnTo>
                <a:lnTo>
                  <a:pt x="0" y="212026"/>
                </a:lnTo>
                <a:lnTo>
                  <a:pt x="0" y="169947"/>
                </a:lnTo>
                <a:lnTo>
                  <a:pt x="9186" y="128684"/>
                </a:lnTo>
                <a:lnTo>
                  <a:pt x="27559" y="89867"/>
                </a:lnTo>
                <a:lnTo>
                  <a:pt x="55119" y="55127"/>
                </a:lnTo>
                <a:lnTo>
                  <a:pt x="89859" y="27563"/>
                </a:lnTo>
                <a:lnTo>
                  <a:pt x="128676" y="9187"/>
                </a:lnTo>
                <a:lnTo>
                  <a:pt x="169939" y="0"/>
                </a:lnTo>
                <a:lnTo>
                  <a:pt x="212018" y="0"/>
                </a:lnTo>
                <a:lnTo>
                  <a:pt x="253282" y="9187"/>
                </a:lnTo>
                <a:lnTo>
                  <a:pt x="292099" y="27563"/>
                </a:lnTo>
                <a:lnTo>
                  <a:pt x="326839" y="55127"/>
                </a:lnTo>
                <a:lnTo>
                  <a:pt x="354402" y="89867"/>
                </a:lnTo>
                <a:lnTo>
                  <a:pt x="372778" y="128684"/>
                </a:lnTo>
                <a:lnTo>
                  <a:pt x="381966" y="169947"/>
                </a:lnTo>
                <a:lnTo>
                  <a:pt x="381966" y="212026"/>
                </a:lnTo>
                <a:lnTo>
                  <a:pt x="372778" y="253289"/>
                </a:lnTo>
                <a:lnTo>
                  <a:pt x="354402" y="292106"/>
                </a:lnTo>
                <a:lnTo>
                  <a:pt x="326839" y="32684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 name="Google Shape;59;p23"/>
          <p:cNvSpPr/>
          <p:nvPr/>
        </p:nvSpPr>
        <p:spPr>
          <a:xfrm>
            <a:off x="4848846" y="6086192"/>
            <a:ext cx="382270" cy="382270"/>
          </a:xfrm>
          <a:custGeom>
            <a:rect b="b" l="l" r="r" t="t"/>
            <a:pathLst>
              <a:path extrusionOk="0" h="382270" w="382270">
                <a:moveTo>
                  <a:pt x="326839" y="326846"/>
                </a:moveTo>
                <a:lnTo>
                  <a:pt x="292099" y="354406"/>
                </a:lnTo>
                <a:lnTo>
                  <a:pt x="253282" y="372779"/>
                </a:lnTo>
                <a:lnTo>
                  <a:pt x="212018" y="381966"/>
                </a:lnTo>
                <a:lnTo>
                  <a:pt x="169939" y="381966"/>
                </a:lnTo>
                <a:lnTo>
                  <a:pt x="128676" y="372779"/>
                </a:lnTo>
                <a:lnTo>
                  <a:pt x="89859" y="354406"/>
                </a:lnTo>
                <a:lnTo>
                  <a:pt x="55119" y="326846"/>
                </a:lnTo>
                <a:lnTo>
                  <a:pt x="27559" y="292106"/>
                </a:lnTo>
                <a:lnTo>
                  <a:pt x="9186" y="253289"/>
                </a:lnTo>
                <a:lnTo>
                  <a:pt x="0" y="212026"/>
                </a:lnTo>
                <a:lnTo>
                  <a:pt x="0" y="169947"/>
                </a:lnTo>
                <a:lnTo>
                  <a:pt x="9186" y="128684"/>
                </a:lnTo>
                <a:lnTo>
                  <a:pt x="27559" y="89867"/>
                </a:lnTo>
                <a:lnTo>
                  <a:pt x="55119" y="55127"/>
                </a:lnTo>
                <a:lnTo>
                  <a:pt x="89859" y="27563"/>
                </a:lnTo>
                <a:lnTo>
                  <a:pt x="128676" y="9187"/>
                </a:lnTo>
                <a:lnTo>
                  <a:pt x="169939" y="0"/>
                </a:lnTo>
                <a:lnTo>
                  <a:pt x="212018" y="0"/>
                </a:lnTo>
                <a:lnTo>
                  <a:pt x="253282" y="9187"/>
                </a:lnTo>
                <a:lnTo>
                  <a:pt x="292099" y="27563"/>
                </a:lnTo>
                <a:lnTo>
                  <a:pt x="326839" y="55127"/>
                </a:lnTo>
                <a:lnTo>
                  <a:pt x="354402" y="89867"/>
                </a:lnTo>
                <a:lnTo>
                  <a:pt x="372778" y="128684"/>
                </a:lnTo>
                <a:lnTo>
                  <a:pt x="381966" y="169947"/>
                </a:lnTo>
                <a:lnTo>
                  <a:pt x="381966" y="212026"/>
                </a:lnTo>
                <a:lnTo>
                  <a:pt x="372778" y="253289"/>
                </a:lnTo>
                <a:lnTo>
                  <a:pt x="354402" y="292106"/>
                </a:lnTo>
                <a:lnTo>
                  <a:pt x="326839" y="32684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 name="Google Shape;60;p23"/>
          <p:cNvSpPr/>
          <p:nvPr/>
        </p:nvSpPr>
        <p:spPr>
          <a:xfrm>
            <a:off x="1996554" y="6803437"/>
            <a:ext cx="382270" cy="382270"/>
          </a:xfrm>
          <a:custGeom>
            <a:rect b="b" l="l" r="r" t="t"/>
            <a:pathLst>
              <a:path extrusionOk="0" h="382270" w="382269">
                <a:moveTo>
                  <a:pt x="326836" y="326836"/>
                </a:moveTo>
                <a:lnTo>
                  <a:pt x="292096" y="354399"/>
                </a:lnTo>
                <a:lnTo>
                  <a:pt x="253279" y="372775"/>
                </a:lnTo>
                <a:lnTo>
                  <a:pt x="212016" y="381963"/>
                </a:lnTo>
                <a:lnTo>
                  <a:pt x="169939" y="381963"/>
                </a:lnTo>
                <a:lnTo>
                  <a:pt x="128677" y="372775"/>
                </a:lnTo>
                <a:lnTo>
                  <a:pt x="89863" y="354399"/>
                </a:lnTo>
                <a:lnTo>
                  <a:pt x="55127" y="326836"/>
                </a:lnTo>
                <a:lnTo>
                  <a:pt x="27563" y="292097"/>
                </a:lnTo>
                <a:lnTo>
                  <a:pt x="9187" y="253281"/>
                </a:lnTo>
                <a:lnTo>
                  <a:pt x="0" y="212020"/>
                </a:lnTo>
                <a:lnTo>
                  <a:pt x="0" y="169943"/>
                </a:lnTo>
                <a:lnTo>
                  <a:pt x="9187" y="128682"/>
                </a:lnTo>
                <a:lnTo>
                  <a:pt x="27563" y="89866"/>
                </a:lnTo>
                <a:lnTo>
                  <a:pt x="55127" y="55127"/>
                </a:lnTo>
                <a:lnTo>
                  <a:pt x="89863" y="27563"/>
                </a:lnTo>
                <a:lnTo>
                  <a:pt x="128677" y="9187"/>
                </a:lnTo>
                <a:lnTo>
                  <a:pt x="169939" y="0"/>
                </a:lnTo>
                <a:lnTo>
                  <a:pt x="212016" y="0"/>
                </a:lnTo>
                <a:lnTo>
                  <a:pt x="253279" y="9187"/>
                </a:lnTo>
                <a:lnTo>
                  <a:pt x="292096" y="27563"/>
                </a:lnTo>
                <a:lnTo>
                  <a:pt x="326836" y="55127"/>
                </a:lnTo>
                <a:lnTo>
                  <a:pt x="354399" y="89866"/>
                </a:lnTo>
                <a:lnTo>
                  <a:pt x="372775" y="128682"/>
                </a:lnTo>
                <a:lnTo>
                  <a:pt x="381963" y="169943"/>
                </a:lnTo>
                <a:lnTo>
                  <a:pt x="381963" y="212020"/>
                </a:lnTo>
                <a:lnTo>
                  <a:pt x="372775" y="253281"/>
                </a:lnTo>
                <a:lnTo>
                  <a:pt x="354399" y="292097"/>
                </a:lnTo>
                <a:lnTo>
                  <a:pt x="326836" y="32683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 name="Google Shape;61;p23"/>
          <p:cNvSpPr/>
          <p:nvPr/>
        </p:nvSpPr>
        <p:spPr>
          <a:xfrm>
            <a:off x="16836080" y="8302686"/>
            <a:ext cx="382270" cy="382270"/>
          </a:xfrm>
          <a:custGeom>
            <a:rect b="b" l="l" r="r" t="t"/>
            <a:pathLst>
              <a:path extrusionOk="0" h="382270" w="382269">
                <a:moveTo>
                  <a:pt x="326836" y="326846"/>
                </a:moveTo>
                <a:lnTo>
                  <a:pt x="292097" y="354406"/>
                </a:lnTo>
                <a:lnTo>
                  <a:pt x="253281" y="372779"/>
                </a:lnTo>
                <a:lnTo>
                  <a:pt x="212020" y="381966"/>
                </a:lnTo>
                <a:lnTo>
                  <a:pt x="169943" y="381966"/>
                </a:lnTo>
                <a:lnTo>
                  <a:pt x="128682" y="372779"/>
                </a:lnTo>
                <a:lnTo>
                  <a:pt x="89866" y="354406"/>
                </a:lnTo>
                <a:lnTo>
                  <a:pt x="55127" y="326846"/>
                </a:lnTo>
                <a:lnTo>
                  <a:pt x="27563" y="292106"/>
                </a:lnTo>
                <a:lnTo>
                  <a:pt x="9187" y="253289"/>
                </a:lnTo>
                <a:lnTo>
                  <a:pt x="0" y="212026"/>
                </a:lnTo>
                <a:lnTo>
                  <a:pt x="0" y="169947"/>
                </a:lnTo>
                <a:lnTo>
                  <a:pt x="9187" y="128684"/>
                </a:lnTo>
                <a:lnTo>
                  <a:pt x="27563" y="89867"/>
                </a:lnTo>
                <a:lnTo>
                  <a:pt x="55127" y="55127"/>
                </a:lnTo>
                <a:lnTo>
                  <a:pt x="89866" y="27563"/>
                </a:lnTo>
                <a:lnTo>
                  <a:pt x="128682" y="9187"/>
                </a:lnTo>
                <a:lnTo>
                  <a:pt x="169943" y="0"/>
                </a:lnTo>
                <a:lnTo>
                  <a:pt x="212020" y="0"/>
                </a:lnTo>
                <a:lnTo>
                  <a:pt x="253281" y="9187"/>
                </a:lnTo>
                <a:lnTo>
                  <a:pt x="292097" y="27563"/>
                </a:lnTo>
                <a:lnTo>
                  <a:pt x="326836" y="55127"/>
                </a:lnTo>
                <a:lnTo>
                  <a:pt x="354399" y="89867"/>
                </a:lnTo>
                <a:lnTo>
                  <a:pt x="372775" y="128684"/>
                </a:lnTo>
                <a:lnTo>
                  <a:pt x="381963" y="169947"/>
                </a:lnTo>
                <a:lnTo>
                  <a:pt x="381963" y="212026"/>
                </a:lnTo>
                <a:lnTo>
                  <a:pt x="372775" y="253289"/>
                </a:lnTo>
                <a:lnTo>
                  <a:pt x="354399" y="292106"/>
                </a:lnTo>
                <a:lnTo>
                  <a:pt x="326836" y="32684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23"/>
          <p:cNvSpPr/>
          <p:nvPr/>
        </p:nvSpPr>
        <p:spPr>
          <a:xfrm>
            <a:off x="16121053" y="4795134"/>
            <a:ext cx="382270" cy="382270"/>
          </a:xfrm>
          <a:custGeom>
            <a:rect b="b" l="l" r="r" t="t"/>
            <a:pathLst>
              <a:path extrusionOk="0" h="382270" w="382269">
                <a:moveTo>
                  <a:pt x="326836" y="326836"/>
                </a:moveTo>
                <a:lnTo>
                  <a:pt x="292096" y="354399"/>
                </a:lnTo>
                <a:lnTo>
                  <a:pt x="253279" y="372775"/>
                </a:lnTo>
                <a:lnTo>
                  <a:pt x="212016" y="381963"/>
                </a:lnTo>
                <a:lnTo>
                  <a:pt x="169939" y="381963"/>
                </a:lnTo>
                <a:lnTo>
                  <a:pt x="128677" y="372775"/>
                </a:lnTo>
                <a:lnTo>
                  <a:pt x="89863" y="354399"/>
                </a:lnTo>
                <a:lnTo>
                  <a:pt x="55127" y="326836"/>
                </a:lnTo>
                <a:lnTo>
                  <a:pt x="27563" y="292096"/>
                </a:lnTo>
                <a:lnTo>
                  <a:pt x="9187" y="253279"/>
                </a:lnTo>
                <a:lnTo>
                  <a:pt x="0" y="212016"/>
                </a:lnTo>
                <a:lnTo>
                  <a:pt x="0" y="169939"/>
                </a:lnTo>
                <a:lnTo>
                  <a:pt x="9187" y="128677"/>
                </a:lnTo>
                <a:lnTo>
                  <a:pt x="27563" y="89863"/>
                </a:lnTo>
                <a:lnTo>
                  <a:pt x="55127" y="55127"/>
                </a:lnTo>
                <a:lnTo>
                  <a:pt x="89863" y="27563"/>
                </a:lnTo>
                <a:lnTo>
                  <a:pt x="128677" y="9187"/>
                </a:lnTo>
                <a:lnTo>
                  <a:pt x="169939" y="0"/>
                </a:lnTo>
                <a:lnTo>
                  <a:pt x="212016" y="0"/>
                </a:lnTo>
                <a:lnTo>
                  <a:pt x="253279" y="9187"/>
                </a:lnTo>
                <a:lnTo>
                  <a:pt x="292096" y="27563"/>
                </a:lnTo>
                <a:lnTo>
                  <a:pt x="326836" y="55127"/>
                </a:lnTo>
                <a:lnTo>
                  <a:pt x="354399" y="89863"/>
                </a:lnTo>
                <a:lnTo>
                  <a:pt x="372775" y="128677"/>
                </a:lnTo>
                <a:lnTo>
                  <a:pt x="381963" y="169939"/>
                </a:lnTo>
                <a:lnTo>
                  <a:pt x="381963" y="212016"/>
                </a:lnTo>
                <a:lnTo>
                  <a:pt x="372775" y="253279"/>
                </a:lnTo>
                <a:lnTo>
                  <a:pt x="354399" y="292096"/>
                </a:lnTo>
                <a:lnTo>
                  <a:pt x="326836" y="32683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 name="Google Shape;63;p23"/>
          <p:cNvSpPr/>
          <p:nvPr/>
        </p:nvSpPr>
        <p:spPr>
          <a:xfrm>
            <a:off x="14019359" y="5612456"/>
            <a:ext cx="382270" cy="382270"/>
          </a:xfrm>
          <a:custGeom>
            <a:rect b="b" l="l" r="r" t="t"/>
            <a:pathLst>
              <a:path extrusionOk="0" h="382270" w="382269">
                <a:moveTo>
                  <a:pt x="326846" y="326836"/>
                </a:moveTo>
                <a:lnTo>
                  <a:pt x="292106" y="354399"/>
                </a:lnTo>
                <a:lnTo>
                  <a:pt x="253289" y="372775"/>
                </a:lnTo>
                <a:lnTo>
                  <a:pt x="212026" y="381963"/>
                </a:lnTo>
                <a:lnTo>
                  <a:pt x="169947" y="381963"/>
                </a:lnTo>
                <a:lnTo>
                  <a:pt x="128684" y="372775"/>
                </a:lnTo>
                <a:lnTo>
                  <a:pt x="89867" y="354399"/>
                </a:lnTo>
                <a:lnTo>
                  <a:pt x="55127" y="326836"/>
                </a:lnTo>
                <a:lnTo>
                  <a:pt x="27563" y="292096"/>
                </a:lnTo>
                <a:lnTo>
                  <a:pt x="9187" y="253279"/>
                </a:lnTo>
                <a:lnTo>
                  <a:pt x="0" y="212016"/>
                </a:lnTo>
                <a:lnTo>
                  <a:pt x="0" y="169939"/>
                </a:lnTo>
                <a:lnTo>
                  <a:pt x="9187" y="128677"/>
                </a:lnTo>
                <a:lnTo>
                  <a:pt x="27563" y="89863"/>
                </a:lnTo>
                <a:lnTo>
                  <a:pt x="55127" y="55127"/>
                </a:lnTo>
                <a:lnTo>
                  <a:pt x="89867" y="27563"/>
                </a:lnTo>
                <a:lnTo>
                  <a:pt x="128684" y="9187"/>
                </a:lnTo>
                <a:lnTo>
                  <a:pt x="169947" y="0"/>
                </a:lnTo>
                <a:lnTo>
                  <a:pt x="212026" y="0"/>
                </a:lnTo>
                <a:lnTo>
                  <a:pt x="253289" y="9187"/>
                </a:lnTo>
                <a:lnTo>
                  <a:pt x="292106" y="27563"/>
                </a:lnTo>
                <a:lnTo>
                  <a:pt x="326846" y="55127"/>
                </a:lnTo>
                <a:lnTo>
                  <a:pt x="354406" y="89863"/>
                </a:lnTo>
                <a:lnTo>
                  <a:pt x="372779" y="128677"/>
                </a:lnTo>
                <a:lnTo>
                  <a:pt x="381966" y="169939"/>
                </a:lnTo>
                <a:lnTo>
                  <a:pt x="381966" y="212016"/>
                </a:lnTo>
                <a:lnTo>
                  <a:pt x="372779" y="253279"/>
                </a:lnTo>
                <a:lnTo>
                  <a:pt x="354406" y="292096"/>
                </a:lnTo>
                <a:lnTo>
                  <a:pt x="326846" y="32683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23"/>
          <p:cNvSpPr/>
          <p:nvPr/>
        </p:nvSpPr>
        <p:spPr>
          <a:xfrm>
            <a:off x="10850149" y="2643405"/>
            <a:ext cx="382270" cy="382270"/>
          </a:xfrm>
          <a:custGeom>
            <a:rect b="b" l="l" r="r" t="t"/>
            <a:pathLst>
              <a:path extrusionOk="0" h="382269" w="382270">
                <a:moveTo>
                  <a:pt x="326836" y="326839"/>
                </a:moveTo>
                <a:lnTo>
                  <a:pt x="292100" y="354402"/>
                </a:lnTo>
                <a:lnTo>
                  <a:pt x="253286" y="372778"/>
                </a:lnTo>
                <a:lnTo>
                  <a:pt x="212024" y="381966"/>
                </a:lnTo>
                <a:lnTo>
                  <a:pt x="169946" y="381966"/>
                </a:lnTo>
                <a:lnTo>
                  <a:pt x="128683" y="372778"/>
                </a:lnTo>
                <a:lnTo>
                  <a:pt x="89867" y="354402"/>
                </a:lnTo>
                <a:lnTo>
                  <a:pt x="55127" y="326839"/>
                </a:lnTo>
                <a:lnTo>
                  <a:pt x="27563" y="292099"/>
                </a:lnTo>
                <a:lnTo>
                  <a:pt x="9187" y="253282"/>
                </a:lnTo>
                <a:lnTo>
                  <a:pt x="0" y="212018"/>
                </a:lnTo>
                <a:lnTo>
                  <a:pt x="0" y="169939"/>
                </a:lnTo>
                <a:lnTo>
                  <a:pt x="9187" y="128676"/>
                </a:lnTo>
                <a:lnTo>
                  <a:pt x="27563" y="89859"/>
                </a:lnTo>
                <a:lnTo>
                  <a:pt x="55127" y="55119"/>
                </a:lnTo>
                <a:lnTo>
                  <a:pt x="89867" y="27559"/>
                </a:lnTo>
                <a:lnTo>
                  <a:pt x="128683" y="9186"/>
                </a:lnTo>
                <a:lnTo>
                  <a:pt x="169946" y="0"/>
                </a:lnTo>
                <a:lnTo>
                  <a:pt x="212024" y="0"/>
                </a:lnTo>
                <a:lnTo>
                  <a:pt x="253286" y="9186"/>
                </a:lnTo>
                <a:lnTo>
                  <a:pt x="292100" y="27559"/>
                </a:lnTo>
                <a:lnTo>
                  <a:pt x="326836" y="55119"/>
                </a:lnTo>
                <a:lnTo>
                  <a:pt x="354399" y="89859"/>
                </a:lnTo>
                <a:lnTo>
                  <a:pt x="372775" y="128676"/>
                </a:lnTo>
                <a:lnTo>
                  <a:pt x="381963" y="169939"/>
                </a:lnTo>
                <a:lnTo>
                  <a:pt x="381963" y="212018"/>
                </a:lnTo>
                <a:lnTo>
                  <a:pt x="372775" y="253282"/>
                </a:lnTo>
                <a:lnTo>
                  <a:pt x="354399" y="292099"/>
                </a:lnTo>
                <a:lnTo>
                  <a:pt x="326836" y="326839"/>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 name="Google Shape;65;p23"/>
          <p:cNvSpPr/>
          <p:nvPr/>
        </p:nvSpPr>
        <p:spPr>
          <a:xfrm>
            <a:off x="15702580" y="2019431"/>
            <a:ext cx="464820" cy="377825"/>
          </a:xfrm>
          <a:custGeom>
            <a:rect b="b" l="l" r="r" t="t"/>
            <a:pathLst>
              <a:path extrusionOk="0" h="377825" w="464819">
                <a:moveTo>
                  <a:pt x="464478" y="377245"/>
                </a:moveTo>
                <a:lnTo>
                  <a:pt x="232233" y="0"/>
                </a:lnTo>
                <a:lnTo>
                  <a:pt x="0" y="377245"/>
                </a:lnTo>
                <a:lnTo>
                  <a:pt x="464478" y="37724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 name="Google Shape;66;p23"/>
          <p:cNvSpPr/>
          <p:nvPr/>
        </p:nvSpPr>
        <p:spPr>
          <a:xfrm>
            <a:off x="7162386" y="6990085"/>
            <a:ext cx="464820" cy="377825"/>
          </a:xfrm>
          <a:custGeom>
            <a:rect b="b" l="l" r="r" t="t"/>
            <a:pathLst>
              <a:path extrusionOk="0" h="377825" w="464820">
                <a:moveTo>
                  <a:pt x="464478" y="377255"/>
                </a:moveTo>
                <a:lnTo>
                  <a:pt x="232233" y="0"/>
                </a:lnTo>
                <a:lnTo>
                  <a:pt x="0" y="377255"/>
                </a:lnTo>
                <a:lnTo>
                  <a:pt x="464478" y="37725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 name="Google Shape;67;p23"/>
          <p:cNvSpPr/>
          <p:nvPr/>
        </p:nvSpPr>
        <p:spPr>
          <a:xfrm>
            <a:off x="10531761" y="4538119"/>
            <a:ext cx="464820" cy="377825"/>
          </a:xfrm>
          <a:custGeom>
            <a:rect b="b" l="l" r="r" t="t"/>
            <a:pathLst>
              <a:path extrusionOk="0" h="377825" w="464820">
                <a:moveTo>
                  <a:pt x="464467" y="377245"/>
                </a:moveTo>
                <a:lnTo>
                  <a:pt x="232233" y="0"/>
                </a:lnTo>
                <a:lnTo>
                  <a:pt x="0" y="377245"/>
                </a:lnTo>
                <a:lnTo>
                  <a:pt x="464467" y="37724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 name="Google Shape;68;p23"/>
          <p:cNvSpPr/>
          <p:nvPr/>
        </p:nvSpPr>
        <p:spPr>
          <a:xfrm>
            <a:off x="18254633" y="6556403"/>
            <a:ext cx="464820" cy="377825"/>
          </a:xfrm>
          <a:custGeom>
            <a:rect b="b" l="l" r="r" t="t"/>
            <a:pathLst>
              <a:path extrusionOk="0" h="377825" w="464819">
                <a:moveTo>
                  <a:pt x="464467" y="377255"/>
                </a:moveTo>
                <a:lnTo>
                  <a:pt x="232233" y="0"/>
                </a:lnTo>
                <a:lnTo>
                  <a:pt x="0" y="377255"/>
                </a:lnTo>
                <a:lnTo>
                  <a:pt x="464467" y="37725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 name="Google Shape;69;p23"/>
          <p:cNvSpPr/>
          <p:nvPr/>
        </p:nvSpPr>
        <p:spPr>
          <a:xfrm>
            <a:off x="10898723" y="518219"/>
            <a:ext cx="464820" cy="377825"/>
          </a:xfrm>
          <a:custGeom>
            <a:rect b="b" l="l" r="r" t="t"/>
            <a:pathLst>
              <a:path extrusionOk="0" h="377825" w="464820">
                <a:moveTo>
                  <a:pt x="464467" y="377255"/>
                </a:moveTo>
                <a:lnTo>
                  <a:pt x="232233" y="0"/>
                </a:lnTo>
                <a:lnTo>
                  <a:pt x="0" y="377255"/>
                </a:lnTo>
                <a:lnTo>
                  <a:pt x="464467" y="37725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 name="Google Shape;70;p23"/>
          <p:cNvSpPr/>
          <p:nvPr/>
        </p:nvSpPr>
        <p:spPr>
          <a:xfrm>
            <a:off x="3673525" y="19431"/>
            <a:ext cx="464820" cy="377825"/>
          </a:xfrm>
          <a:custGeom>
            <a:rect b="b" l="l" r="r" t="t"/>
            <a:pathLst>
              <a:path extrusionOk="0" h="377825" w="464820">
                <a:moveTo>
                  <a:pt x="464478" y="377245"/>
                </a:moveTo>
                <a:lnTo>
                  <a:pt x="232233" y="0"/>
                </a:lnTo>
                <a:lnTo>
                  <a:pt x="0" y="377245"/>
                </a:lnTo>
                <a:lnTo>
                  <a:pt x="464478" y="37724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 name="Google Shape;71;p23"/>
          <p:cNvSpPr/>
          <p:nvPr/>
        </p:nvSpPr>
        <p:spPr>
          <a:xfrm>
            <a:off x="5827982" y="3587355"/>
            <a:ext cx="464820" cy="377825"/>
          </a:xfrm>
          <a:custGeom>
            <a:rect b="b" l="l" r="r" t="t"/>
            <a:pathLst>
              <a:path extrusionOk="0" h="377825" w="464820">
                <a:moveTo>
                  <a:pt x="464467" y="377245"/>
                </a:moveTo>
                <a:lnTo>
                  <a:pt x="232233" y="0"/>
                </a:lnTo>
                <a:lnTo>
                  <a:pt x="0" y="377245"/>
                </a:lnTo>
                <a:lnTo>
                  <a:pt x="464467" y="37724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 name="Google Shape;72;p23"/>
          <p:cNvSpPr/>
          <p:nvPr/>
        </p:nvSpPr>
        <p:spPr>
          <a:xfrm>
            <a:off x="757241" y="5055202"/>
            <a:ext cx="464820" cy="377825"/>
          </a:xfrm>
          <a:custGeom>
            <a:rect b="b" l="l" r="r" t="t"/>
            <a:pathLst>
              <a:path extrusionOk="0" h="377825" w="464819">
                <a:moveTo>
                  <a:pt x="464467" y="377245"/>
                </a:moveTo>
                <a:lnTo>
                  <a:pt x="232233" y="0"/>
                </a:lnTo>
                <a:lnTo>
                  <a:pt x="0" y="377245"/>
                </a:lnTo>
                <a:lnTo>
                  <a:pt x="464467" y="37724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 name="Google Shape;73;p23"/>
          <p:cNvSpPr/>
          <p:nvPr/>
        </p:nvSpPr>
        <p:spPr>
          <a:xfrm>
            <a:off x="1152196" y="1280720"/>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 name="Google Shape;74;p23"/>
          <p:cNvSpPr/>
          <p:nvPr/>
        </p:nvSpPr>
        <p:spPr>
          <a:xfrm>
            <a:off x="1335754" y="1280720"/>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 name="Google Shape;75;p23"/>
          <p:cNvSpPr/>
          <p:nvPr/>
        </p:nvSpPr>
        <p:spPr>
          <a:xfrm>
            <a:off x="1519310" y="1280720"/>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 name="Google Shape;76;p23"/>
          <p:cNvSpPr/>
          <p:nvPr/>
        </p:nvSpPr>
        <p:spPr>
          <a:xfrm>
            <a:off x="9108514" y="2998763"/>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 name="Google Shape;77;p23"/>
          <p:cNvSpPr/>
          <p:nvPr/>
        </p:nvSpPr>
        <p:spPr>
          <a:xfrm>
            <a:off x="9292061" y="2998763"/>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 name="Google Shape;78;p23"/>
          <p:cNvSpPr/>
          <p:nvPr/>
        </p:nvSpPr>
        <p:spPr>
          <a:xfrm>
            <a:off x="9475619" y="2998763"/>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 name="Google Shape;79;p23"/>
          <p:cNvSpPr/>
          <p:nvPr/>
        </p:nvSpPr>
        <p:spPr>
          <a:xfrm>
            <a:off x="6039379" y="2264839"/>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 name="Google Shape;80;p23"/>
          <p:cNvSpPr/>
          <p:nvPr/>
        </p:nvSpPr>
        <p:spPr>
          <a:xfrm>
            <a:off x="6222937" y="2264839"/>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 name="Google Shape;81;p23"/>
          <p:cNvSpPr/>
          <p:nvPr/>
        </p:nvSpPr>
        <p:spPr>
          <a:xfrm>
            <a:off x="6406495" y="2264839"/>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 name="Google Shape;82;p23"/>
          <p:cNvSpPr/>
          <p:nvPr/>
        </p:nvSpPr>
        <p:spPr>
          <a:xfrm>
            <a:off x="15847338" y="513441"/>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 name="Google Shape;83;p23"/>
          <p:cNvSpPr/>
          <p:nvPr/>
        </p:nvSpPr>
        <p:spPr>
          <a:xfrm>
            <a:off x="16030884" y="513441"/>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 name="Google Shape;84;p23"/>
          <p:cNvSpPr/>
          <p:nvPr/>
        </p:nvSpPr>
        <p:spPr>
          <a:xfrm>
            <a:off x="16214442" y="513441"/>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23"/>
          <p:cNvSpPr/>
          <p:nvPr/>
        </p:nvSpPr>
        <p:spPr>
          <a:xfrm>
            <a:off x="17845061" y="9828620"/>
            <a:ext cx="1873885" cy="209550"/>
          </a:xfrm>
          <a:custGeom>
            <a:rect b="b" l="l" r="r" t="t"/>
            <a:pathLst>
              <a:path extrusionOk="0" h="209550" w="1873884">
                <a:moveTo>
                  <a:pt x="1873702" y="209134"/>
                </a:moveTo>
                <a:lnTo>
                  <a:pt x="1639520" y="0"/>
                </a:lnTo>
                <a:lnTo>
                  <a:pt x="1504140" y="120906"/>
                </a:lnTo>
                <a:lnTo>
                  <a:pt x="1434621" y="182993"/>
                </a:lnTo>
                <a:lnTo>
                  <a:pt x="1409008" y="205867"/>
                </a:lnTo>
                <a:lnTo>
                  <a:pt x="1405349" y="209134"/>
                </a:lnTo>
                <a:lnTo>
                  <a:pt x="1171168" y="0"/>
                </a:lnTo>
                <a:lnTo>
                  <a:pt x="936704" y="209134"/>
                </a:lnTo>
                <a:lnTo>
                  <a:pt x="702512" y="0"/>
                </a:lnTo>
                <a:lnTo>
                  <a:pt x="567132" y="120906"/>
                </a:lnTo>
                <a:lnTo>
                  <a:pt x="497614" y="182993"/>
                </a:lnTo>
                <a:lnTo>
                  <a:pt x="472005" y="205867"/>
                </a:lnTo>
                <a:lnTo>
                  <a:pt x="468352" y="209134"/>
                </a:lnTo>
                <a:lnTo>
                  <a:pt x="234181" y="0"/>
                </a:lnTo>
                <a:lnTo>
                  <a:pt x="0"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23"/>
          <p:cNvSpPr/>
          <p:nvPr/>
        </p:nvSpPr>
        <p:spPr>
          <a:xfrm>
            <a:off x="14570930" y="11095832"/>
            <a:ext cx="1405890" cy="209550"/>
          </a:xfrm>
          <a:custGeom>
            <a:rect b="b" l="l" r="r" t="t"/>
            <a:pathLst>
              <a:path extrusionOk="0" h="209550" w="1405890">
                <a:moveTo>
                  <a:pt x="1405349" y="209134"/>
                </a:moveTo>
                <a:lnTo>
                  <a:pt x="1171168" y="0"/>
                </a:lnTo>
                <a:lnTo>
                  <a:pt x="936997" y="209134"/>
                </a:lnTo>
                <a:lnTo>
                  <a:pt x="702816" y="0"/>
                </a:lnTo>
                <a:lnTo>
                  <a:pt x="468352" y="209134"/>
                </a:lnTo>
                <a:lnTo>
                  <a:pt x="234160" y="0"/>
                </a:lnTo>
                <a:lnTo>
                  <a:pt x="98780" y="120906"/>
                </a:lnTo>
                <a:lnTo>
                  <a:pt x="29262" y="182993"/>
                </a:lnTo>
                <a:lnTo>
                  <a:pt x="3652" y="205867"/>
                </a:lnTo>
                <a:lnTo>
                  <a:pt x="0"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 name="Google Shape;87;p23"/>
          <p:cNvSpPr/>
          <p:nvPr/>
        </p:nvSpPr>
        <p:spPr>
          <a:xfrm>
            <a:off x="12385838" y="3739922"/>
            <a:ext cx="1405890" cy="209550"/>
          </a:xfrm>
          <a:custGeom>
            <a:rect b="b" l="l" r="r" t="t"/>
            <a:pathLst>
              <a:path extrusionOk="0" h="209550" w="1405890">
                <a:moveTo>
                  <a:pt x="1405349" y="209134"/>
                </a:moveTo>
                <a:lnTo>
                  <a:pt x="1171168" y="0"/>
                </a:lnTo>
                <a:lnTo>
                  <a:pt x="936997" y="209134"/>
                </a:lnTo>
                <a:lnTo>
                  <a:pt x="702826" y="0"/>
                </a:lnTo>
                <a:lnTo>
                  <a:pt x="468352" y="209134"/>
                </a:lnTo>
                <a:lnTo>
                  <a:pt x="234170" y="0"/>
                </a:lnTo>
                <a:lnTo>
                  <a:pt x="0"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23"/>
          <p:cNvSpPr/>
          <p:nvPr/>
        </p:nvSpPr>
        <p:spPr>
          <a:xfrm>
            <a:off x="359515" y="10895668"/>
            <a:ext cx="1405890" cy="209550"/>
          </a:xfrm>
          <a:custGeom>
            <a:rect b="b" l="l" r="r" t="t"/>
            <a:pathLst>
              <a:path extrusionOk="0" h="209550" w="1405889">
                <a:moveTo>
                  <a:pt x="1405339" y="209134"/>
                </a:moveTo>
                <a:lnTo>
                  <a:pt x="1171168" y="0"/>
                </a:lnTo>
                <a:lnTo>
                  <a:pt x="936997" y="209134"/>
                </a:lnTo>
                <a:lnTo>
                  <a:pt x="702816" y="0"/>
                </a:lnTo>
                <a:lnTo>
                  <a:pt x="468352" y="209134"/>
                </a:lnTo>
                <a:lnTo>
                  <a:pt x="234160" y="0"/>
                </a:lnTo>
                <a:lnTo>
                  <a:pt x="98780" y="120906"/>
                </a:lnTo>
                <a:lnTo>
                  <a:pt x="29262" y="182993"/>
                </a:lnTo>
                <a:lnTo>
                  <a:pt x="3652" y="205867"/>
                </a:lnTo>
                <a:lnTo>
                  <a:pt x="0"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23"/>
          <p:cNvSpPr/>
          <p:nvPr/>
        </p:nvSpPr>
        <p:spPr>
          <a:xfrm>
            <a:off x="9550234" y="9644663"/>
            <a:ext cx="1405890" cy="209550"/>
          </a:xfrm>
          <a:custGeom>
            <a:rect b="b" l="l" r="r" t="t"/>
            <a:pathLst>
              <a:path extrusionOk="0" h="209550" w="1405890">
                <a:moveTo>
                  <a:pt x="1405339" y="209134"/>
                </a:moveTo>
                <a:lnTo>
                  <a:pt x="1171168" y="0"/>
                </a:lnTo>
                <a:lnTo>
                  <a:pt x="936987" y="209134"/>
                </a:lnTo>
                <a:lnTo>
                  <a:pt x="702816" y="0"/>
                </a:lnTo>
                <a:lnTo>
                  <a:pt x="468352" y="209134"/>
                </a:lnTo>
                <a:lnTo>
                  <a:pt x="234160" y="0"/>
                </a:lnTo>
                <a:lnTo>
                  <a:pt x="0"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23"/>
          <p:cNvSpPr/>
          <p:nvPr/>
        </p:nvSpPr>
        <p:spPr>
          <a:xfrm>
            <a:off x="12540543" y="10036180"/>
            <a:ext cx="270510" cy="270510"/>
          </a:xfrm>
          <a:custGeom>
            <a:rect b="b" l="l" r="r" t="t"/>
            <a:pathLst>
              <a:path extrusionOk="0" h="270509" w="270509">
                <a:moveTo>
                  <a:pt x="27002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 name="Google Shape;91;p23"/>
          <p:cNvSpPr/>
          <p:nvPr/>
        </p:nvSpPr>
        <p:spPr>
          <a:xfrm>
            <a:off x="12540541" y="10036180"/>
            <a:ext cx="270510" cy="270510"/>
          </a:xfrm>
          <a:custGeom>
            <a:rect b="b" l="l" r="r" t="t"/>
            <a:pathLst>
              <a:path extrusionOk="0" h="270509" w="270509">
                <a:moveTo>
                  <a:pt x="0" y="0"/>
                </a:moveTo>
                <a:lnTo>
                  <a:pt x="27002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 name="Google Shape;92;p23"/>
          <p:cNvSpPr/>
          <p:nvPr/>
        </p:nvSpPr>
        <p:spPr>
          <a:xfrm>
            <a:off x="10171964" y="11003622"/>
            <a:ext cx="270510" cy="270510"/>
          </a:xfrm>
          <a:custGeom>
            <a:rect b="b" l="l" r="r" t="t"/>
            <a:pathLst>
              <a:path extrusionOk="0" h="270509" w="270509">
                <a:moveTo>
                  <a:pt x="27003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23"/>
          <p:cNvSpPr/>
          <p:nvPr/>
        </p:nvSpPr>
        <p:spPr>
          <a:xfrm>
            <a:off x="10171963" y="11003622"/>
            <a:ext cx="270510" cy="270510"/>
          </a:xfrm>
          <a:custGeom>
            <a:rect b="b" l="l" r="r" t="t"/>
            <a:pathLst>
              <a:path extrusionOk="0" h="270509" w="270509">
                <a:moveTo>
                  <a:pt x="0" y="0"/>
                </a:moveTo>
                <a:lnTo>
                  <a:pt x="27003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23"/>
          <p:cNvSpPr/>
          <p:nvPr/>
        </p:nvSpPr>
        <p:spPr>
          <a:xfrm>
            <a:off x="6894352" y="8822071"/>
            <a:ext cx="0" cy="395605"/>
          </a:xfrm>
          <a:custGeom>
            <a:rect b="b" l="l" r="r" t="t"/>
            <a:pathLst>
              <a:path extrusionOk="0" h="395604" w="120000">
                <a:moveTo>
                  <a:pt x="0" y="395558"/>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23"/>
          <p:cNvSpPr/>
          <p:nvPr/>
        </p:nvSpPr>
        <p:spPr>
          <a:xfrm>
            <a:off x="6696584" y="9019850"/>
            <a:ext cx="395605" cy="0"/>
          </a:xfrm>
          <a:custGeom>
            <a:rect b="b" l="l" r="r" t="t"/>
            <a:pathLst>
              <a:path extrusionOk="0" h="120000" w="395604">
                <a:moveTo>
                  <a:pt x="395548"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23"/>
          <p:cNvSpPr/>
          <p:nvPr/>
        </p:nvSpPr>
        <p:spPr>
          <a:xfrm>
            <a:off x="5347918" y="9649033"/>
            <a:ext cx="382270" cy="382270"/>
          </a:xfrm>
          <a:custGeom>
            <a:rect b="b" l="l" r="r" t="t"/>
            <a:pathLst>
              <a:path extrusionOk="0" h="382270" w="382270">
                <a:moveTo>
                  <a:pt x="55119" y="326836"/>
                </a:moveTo>
                <a:lnTo>
                  <a:pt x="89859" y="354399"/>
                </a:lnTo>
                <a:lnTo>
                  <a:pt x="128676" y="372775"/>
                </a:lnTo>
                <a:lnTo>
                  <a:pt x="169939" y="381963"/>
                </a:lnTo>
                <a:lnTo>
                  <a:pt x="212018" y="381963"/>
                </a:lnTo>
                <a:lnTo>
                  <a:pt x="253282" y="372775"/>
                </a:lnTo>
                <a:lnTo>
                  <a:pt x="292099" y="354399"/>
                </a:lnTo>
                <a:lnTo>
                  <a:pt x="326839" y="326836"/>
                </a:lnTo>
                <a:lnTo>
                  <a:pt x="354402" y="292096"/>
                </a:lnTo>
                <a:lnTo>
                  <a:pt x="372778" y="253279"/>
                </a:lnTo>
                <a:lnTo>
                  <a:pt x="381966" y="212016"/>
                </a:lnTo>
                <a:lnTo>
                  <a:pt x="381966" y="169939"/>
                </a:lnTo>
                <a:lnTo>
                  <a:pt x="372778" y="128677"/>
                </a:lnTo>
                <a:lnTo>
                  <a:pt x="354402" y="89863"/>
                </a:lnTo>
                <a:lnTo>
                  <a:pt x="326839" y="55127"/>
                </a:lnTo>
                <a:lnTo>
                  <a:pt x="292099" y="27563"/>
                </a:lnTo>
                <a:lnTo>
                  <a:pt x="253282" y="9187"/>
                </a:lnTo>
                <a:lnTo>
                  <a:pt x="212018" y="0"/>
                </a:lnTo>
                <a:lnTo>
                  <a:pt x="169939" y="0"/>
                </a:lnTo>
                <a:lnTo>
                  <a:pt x="128676" y="9187"/>
                </a:lnTo>
                <a:lnTo>
                  <a:pt x="89859" y="27563"/>
                </a:lnTo>
                <a:lnTo>
                  <a:pt x="55119" y="55127"/>
                </a:lnTo>
                <a:lnTo>
                  <a:pt x="27559" y="89863"/>
                </a:lnTo>
                <a:lnTo>
                  <a:pt x="9186" y="128677"/>
                </a:lnTo>
                <a:lnTo>
                  <a:pt x="0" y="169939"/>
                </a:lnTo>
                <a:lnTo>
                  <a:pt x="0" y="212016"/>
                </a:lnTo>
                <a:lnTo>
                  <a:pt x="9186" y="253279"/>
                </a:lnTo>
                <a:lnTo>
                  <a:pt x="27559" y="292096"/>
                </a:lnTo>
                <a:lnTo>
                  <a:pt x="55119" y="32683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23"/>
          <p:cNvSpPr/>
          <p:nvPr/>
        </p:nvSpPr>
        <p:spPr>
          <a:xfrm>
            <a:off x="7818929" y="10159297"/>
            <a:ext cx="464820" cy="377825"/>
          </a:xfrm>
          <a:custGeom>
            <a:rect b="b" l="l" r="r" t="t"/>
            <a:pathLst>
              <a:path extrusionOk="0" h="377825" w="464820">
                <a:moveTo>
                  <a:pt x="0" y="377255"/>
                </a:moveTo>
                <a:lnTo>
                  <a:pt x="232244" y="0"/>
                </a:lnTo>
                <a:lnTo>
                  <a:pt x="464478" y="377255"/>
                </a:lnTo>
                <a:lnTo>
                  <a:pt x="0" y="37725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23"/>
          <p:cNvSpPr/>
          <p:nvPr/>
        </p:nvSpPr>
        <p:spPr>
          <a:xfrm>
            <a:off x="15044127" y="9660510"/>
            <a:ext cx="464820" cy="377825"/>
          </a:xfrm>
          <a:custGeom>
            <a:rect b="b" l="l" r="r" t="t"/>
            <a:pathLst>
              <a:path extrusionOk="0" h="377825" w="464819">
                <a:moveTo>
                  <a:pt x="0" y="377245"/>
                </a:moveTo>
                <a:lnTo>
                  <a:pt x="232233" y="0"/>
                </a:lnTo>
                <a:lnTo>
                  <a:pt x="464467" y="377245"/>
                </a:lnTo>
                <a:lnTo>
                  <a:pt x="0" y="37724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23"/>
          <p:cNvSpPr/>
          <p:nvPr/>
        </p:nvSpPr>
        <p:spPr>
          <a:xfrm>
            <a:off x="19433627" y="11105284"/>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23"/>
          <p:cNvSpPr/>
          <p:nvPr/>
        </p:nvSpPr>
        <p:spPr>
          <a:xfrm>
            <a:off x="19250069" y="11105284"/>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23"/>
          <p:cNvSpPr/>
          <p:nvPr/>
        </p:nvSpPr>
        <p:spPr>
          <a:xfrm>
            <a:off x="19066509" y="11105284"/>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23"/>
          <p:cNvSpPr/>
          <p:nvPr/>
        </p:nvSpPr>
        <p:spPr>
          <a:xfrm>
            <a:off x="5622599" y="11172005"/>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 name="Google Shape;103;p23"/>
          <p:cNvSpPr/>
          <p:nvPr/>
        </p:nvSpPr>
        <p:spPr>
          <a:xfrm>
            <a:off x="5439041" y="11172005"/>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 name="Google Shape;104;p23"/>
          <p:cNvSpPr/>
          <p:nvPr/>
        </p:nvSpPr>
        <p:spPr>
          <a:xfrm>
            <a:off x="5255494" y="11172005"/>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5" name="Google Shape;105;p23"/>
          <p:cNvSpPr/>
          <p:nvPr/>
        </p:nvSpPr>
        <p:spPr>
          <a:xfrm>
            <a:off x="3034623" y="10388038"/>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3"/>
          <p:cNvSpPr/>
          <p:nvPr/>
        </p:nvSpPr>
        <p:spPr>
          <a:xfrm>
            <a:off x="2851067" y="10388038"/>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 name="Google Shape;107;p23"/>
          <p:cNvSpPr/>
          <p:nvPr/>
        </p:nvSpPr>
        <p:spPr>
          <a:xfrm>
            <a:off x="2667509" y="10388038"/>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 name="Google Shape;108;p23"/>
          <p:cNvSpPr/>
          <p:nvPr/>
        </p:nvSpPr>
        <p:spPr>
          <a:xfrm>
            <a:off x="15013255" y="7052029"/>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 name="Google Shape;109;p23"/>
          <p:cNvSpPr/>
          <p:nvPr/>
        </p:nvSpPr>
        <p:spPr>
          <a:xfrm>
            <a:off x="15196813" y="7052029"/>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0" name="Google Shape;110;p23"/>
          <p:cNvSpPr/>
          <p:nvPr/>
        </p:nvSpPr>
        <p:spPr>
          <a:xfrm>
            <a:off x="15380370" y="7052029"/>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 name="Google Shape;111;p23"/>
          <p:cNvSpPr/>
          <p:nvPr/>
        </p:nvSpPr>
        <p:spPr>
          <a:xfrm>
            <a:off x="6823346" y="5700937"/>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 name="Google Shape;112;p23"/>
          <p:cNvSpPr/>
          <p:nvPr/>
        </p:nvSpPr>
        <p:spPr>
          <a:xfrm>
            <a:off x="7006893" y="5700937"/>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 name="Google Shape;113;p23"/>
          <p:cNvSpPr/>
          <p:nvPr/>
        </p:nvSpPr>
        <p:spPr>
          <a:xfrm>
            <a:off x="7190451" y="5700937"/>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 name="Google Shape;114;p23"/>
          <p:cNvSpPr/>
          <p:nvPr/>
        </p:nvSpPr>
        <p:spPr>
          <a:xfrm>
            <a:off x="17231703" y="6101264"/>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 name="Google Shape;115;p23"/>
          <p:cNvSpPr/>
          <p:nvPr/>
        </p:nvSpPr>
        <p:spPr>
          <a:xfrm>
            <a:off x="17415261" y="6101264"/>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 name="Google Shape;116;p23"/>
          <p:cNvSpPr/>
          <p:nvPr/>
        </p:nvSpPr>
        <p:spPr>
          <a:xfrm>
            <a:off x="17598819" y="6101264"/>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 name="Google Shape;117;p23"/>
          <p:cNvSpPr txBox="1"/>
          <p:nvPr>
            <p:ph type="ctrTitle"/>
          </p:nvPr>
        </p:nvSpPr>
        <p:spPr>
          <a:xfrm>
            <a:off x="3957761" y="2056263"/>
            <a:ext cx="12188577" cy="258635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3"/>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3"/>
          <p:cNvSpPr txBox="1"/>
          <p:nvPr>
            <p:ph idx="11" type="ftr"/>
          </p:nvPr>
        </p:nvSpPr>
        <p:spPr>
          <a:xfrm>
            <a:off x="17380005" y="10470088"/>
            <a:ext cx="1781175" cy="46609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rgbClr val="01020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3"/>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3"/>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22" name="Shape 122"/>
        <p:cNvGrpSpPr/>
        <p:nvPr/>
      </p:nvGrpSpPr>
      <p:grpSpPr>
        <a:xfrm>
          <a:off x="0" y="0"/>
          <a:ext cx="0" cy="0"/>
          <a:chOff x="0" y="0"/>
          <a:chExt cx="0" cy="0"/>
        </a:xfrm>
      </p:grpSpPr>
      <p:sp>
        <p:nvSpPr>
          <p:cNvPr id="123" name="Google Shape;123;p22"/>
          <p:cNvSpPr txBox="1"/>
          <p:nvPr>
            <p:ph idx="11" type="ftr"/>
          </p:nvPr>
        </p:nvSpPr>
        <p:spPr>
          <a:xfrm>
            <a:off x="17380005" y="10470088"/>
            <a:ext cx="1781175" cy="46609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rgbClr val="01020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2"/>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26" name="Shape 126"/>
        <p:cNvGrpSpPr/>
        <p:nvPr/>
      </p:nvGrpSpPr>
      <p:grpSpPr>
        <a:xfrm>
          <a:off x="0" y="0"/>
          <a:ext cx="0" cy="0"/>
          <a:chOff x="0" y="0"/>
          <a:chExt cx="0" cy="0"/>
        </a:xfrm>
      </p:grpSpPr>
      <p:sp>
        <p:nvSpPr>
          <p:cNvPr id="127" name="Google Shape;127;p18"/>
          <p:cNvSpPr txBox="1"/>
          <p:nvPr>
            <p:ph type="title"/>
          </p:nvPr>
        </p:nvSpPr>
        <p:spPr>
          <a:xfrm>
            <a:off x="1764328" y="949762"/>
            <a:ext cx="16518890" cy="35548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18"/>
          <p:cNvSpPr txBox="1"/>
          <p:nvPr>
            <p:ph idx="1" type="body"/>
          </p:nvPr>
        </p:nvSpPr>
        <p:spPr>
          <a:xfrm>
            <a:off x="2333448" y="2347269"/>
            <a:ext cx="15437485" cy="414527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9" name="Google Shape;129;p18"/>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8"/>
          <p:cNvSpPr txBox="1"/>
          <p:nvPr>
            <p:ph idx="11" type="ftr"/>
          </p:nvPr>
        </p:nvSpPr>
        <p:spPr>
          <a:xfrm>
            <a:off x="17380005" y="10470088"/>
            <a:ext cx="1781175" cy="40011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8"/>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a:lvl1pPr>
            <a:lvl2pPr indent="0" lvl="1" marL="0" marR="0" algn="r">
              <a:lnSpc>
                <a:spcPct val="100000"/>
              </a:lnSpc>
              <a:spcBef>
                <a:spcPts val="0"/>
              </a:spcBef>
              <a:spcAft>
                <a:spcPts val="0"/>
              </a:spcAft>
              <a:buClr>
                <a:srgbClr val="000000"/>
              </a:buClr>
              <a:buSzPts val="1800"/>
              <a:buFont typeface="Arial"/>
              <a:buNone/>
              <a:defRPr/>
            </a:lvl2pPr>
            <a:lvl3pPr indent="0" lvl="2" marL="0" marR="0" algn="r">
              <a:lnSpc>
                <a:spcPct val="100000"/>
              </a:lnSpc>
              <a:spcBef>
                <a:spcPts val="0"/>
              </a:spcBef>
              <a:spcAft>
                <a:spcPts val="0"/>
              </a:spcAft>
              <a:buClr>
                <a:srgbClr val="000000"/>
              </a:buClr>
              <a:buSzPts val="1800"/>
              <a:buFont typeface="Arial"/>
              <a:buNone/>
              <a:defRPr/>
            </a:lvl3pPr>
            <a:lvl4pPr indent="0" lvl="3" marL="0" marR="0" algn="r">
              <a:lnSpc>
                <a:spcPct val="100000"/>
              </a:lnSpc>
              <a:spcBef>
                <a:spcPts val="0"/>
              </a:spcBef>
              <a:spcAft>
                <a:spcPts val="0"/>
              </a:spcAft>
              <a:buClr>
                <a:srgbClr val="000000"/>
              </a:buClr>
              <a:buSzPts val="1800"/>
              <a:buFont typeface="Arial"/>
              <a:buNone/>
              <a:defRPr/>
            </a:lvl4pPr>
            <a:lvl5pPr indent="0" lvl="4" marL="0" marR="0" algn="r">
              <a:lnSpc>
                <a:spcPct val="100000"/>
              </a:lnSpc>
              <a:spcBef>
                <a:spcPts val="0"/>
              </a:spcBef>
              <a:spcAft>
                <a:spcPts val="0"/>
              </a:spcAft>
              <a:buClr>
                <a:srgbClr val="000000"/>
              </a:buClr>
              <a:buSzPts val="1800"/>
              <a:buFont typeface="Arial"/>
              <a:buNone/>
              <a:defRPr/>
            </a:lvl5pPr>
            <a:lvl6pPr indent="0" lvl="5" marL="0" marR="0" algn="r">
              <a:lnSpc>
                <a:spcPct val="100000"/>
              </a:lnSpc>
              <a:spcBef>
                <a:spcPts val="0"/>
              </a:spcBef>
              <a:spcAft>
                <a:spcPts val="0"/>
              </a:spcAft>
              <a:buClr>
                <a:srgbClr val="000000"/>
              </a:buClr>
              <a:buSzPts val="1800"/>
              <a:buFont typeface="Arial"/>
              <a:buNone/>
              <a:defRPr/>
            </a:lvl6pPr>
            <a:lvl7pPr indent="0" lvl="6" marL="0" marR="0" algn="r">
              <a:lnSpc>
                <a:spcPct val="100000"/>
              </a:lnSpc>
              <a:spcBef>
                <a:spcPts val="0"/>
              </a:spcBef>
              <a:spcAft>
                <a:spcPts val="0"/>
              </a:spcAft>
              <a:buClr>
                <a:srgbClr val="000000"/>
              </a:buClr>
              <a:buSzPts val="1800"/>
              <a:buFont typeface="Arial"/>
              <a:buNone/>
              <a:defRPr/>
            </a:lvl7pPr>
            <a:lvl8pPr indent="0" lvl="7" marL="0" marR="0" algn="r">
              <a:lnSpc>
                <a:spcPct val="100000"/>
              </a:lnSpc>
              <a:spcBef>
                <a:spcPts val="0"/>
              </a:spcBef>
              <a:spcAft>
                <a:spcPts val="0"/>
              </a:spcAft>
              <a:buClr>
                <a:srgbClr val="000000"/>
              </a:buClr>
              <a:buSzPts val="1800"/>
              <a:buFont typeface="Arial"/>
              <a:buNone/>
              <a:defRPr/>
            </a:lvl8pPr>
            <a:lvl9pPr indent="0" lvl="8" marL="0" marR="0" algn="r">
              <a:lnSpc>
                <a:spcPct val="100000"/>
              </a:lnSpc>
              <a:spcBef>
                <a:spcPts val="0"/>
              </a:spcBef>
              <a:spcAft>
                <a:spcPts val="0"/>
              </a:spcAft>
              <a:buClr>
                <a:srgbClr val="000000"/>
              </a:buClr>
              <a:buSzPts val="18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132" name="Shape 132"/>
        <p:cNvGrpSpPr/>
        <p:nvPr/>
      </p:nvGrpSpPr>
      <p:grpSpPr>
        <a:xfrm>
          <a:off x="0" y="0"/>
          <a:ext cx="0" cy="0"/>
          <a:chOff x="0" y="0"/>
          <a:chExt cx="0" cy="0"/>
        </a:xfrm>
      </p:grpSpPr>
      <p:sp>
        <p:nvSpPr>
          <p:cNvPr id="133" name="Google Shape;133;p24"/>
          <p:cNvSpPr/>
          <p:nvPr/>
        </p:nvSpPr>
        <p:spPr>
          <a:xfrm>
            <a:off x="2355" y="0"/>
            <a:ext cx="20099399" cy="11308556"/>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4" name="Google Shape;134;p24"/>
          <p:cNvSpPr/>
          <p:nvPr/>
        </p:nvSpPr>
        <p:spPr>
          <a:xfrm>
            <a:off x="2738806" y="4724042"/>
            <a:ext cx="1873885" cy="209550"/>
          </a:xfrm>
          <a:custGeom>
            <a:rect b="b" l="l" r="r" t="t"/>
            <a:pathLst>
              <a:path extrusionOk="0" h="209550" w="1873885">
                <a:moveTo>
                  <a:pt x="0" y="209145"/>
                </a:moveTo>
                <a:lnTo>
                  <a:pt x="234181" y="0"/>
                </a:lnTo>
                <a:lnTo>
                  <a:pt x="468341" y="209145"/>
                </a:lnTo>
                <a:lnTo>
                  <a:pt x="702523" y="0"/>
                </a:lnTo>
                <a:lnTo>
                  <a:pt x="936997" y="209145"/>
                </a:lnTo>
                <a:lnTo>
                  <a:pt x="1171178" y="0"/>
                </a:lnTo>
                <a:lnTo>
                  <a:pt x="1306558" y="120912"/>
                </a:lnTo>
                <a:lnTo>
                  <a:pt x="1376077" y="183002"/>
                </a:lnTo>
                <a:lnTo>
                  <a:pt x="1401686" y="205877"/>
                </a:lnTo>
                <a:lnTo>
                  <a:pt x="1405339" y="209145"/>
                </a:lnTo>
                <a:lnTo>
                  <a:pt x="1639520" y="0"/>
                </a:lnTo>
                <a:lnTo>
                  <a:pt x="1873691" y="209145"/>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p24"/>
          <p:cNvSpPr/>
          <p:nvPr/>
        </p:nvSpPr>
        <p:spPr>
          <a:xfrm>
            <a:off x="8486627" y="6468221"/>
            <a:ext cx="1873885" cy="209550"/>
          </a:xfrm>
          <a:custGeom>
            <a:rect b="b" l="l" r="r" t="t"/>
            <a:pathLst>
              <a:path extrusionOk="0" h="209550" w="1873884">
                <a:moveTo>
                  <a:pt x="0" y="209134"/>
                </a:moveTo>
                <a:lnTo>
                  <a:pt x="234170" y="0"/>
                </a:lnTo>
                <a:lnTo>
                  <a:pt x="468341" y="209134"/>
                </a:lnTo>
                <a:lnTo>
                  <a:pt x="702523" y="0"/>
                </a:lnTo>
                <a:lnTo>
                  <a:pt x="936997" y="209134"/>
                </a:lnTo>
                <a:lnTo>
                  <a:pt x="1171178" y="0"/>
                </a:lnTo>
                <a:lnTo>
                  <a:pt x="1306558" y="120906"/>
                </a:lnTo>
                <a:lnTo>
                  <a:pt x="1376077" y="182993"/>
                </a:lnTo>
                <a:lnTo>
                  <a:pt x="1401686" y="205867"/>
                </a:lnTo>
                <a:lnTo>
                  <a:pt x="1405339" y="209134"/>
                </a:lnTo>
                <a:lnTo>
                  <a:pt x="1639520" y="0"/>
                </a:lnTo>
                <a:lnTo>
                  <a:pt x="1873691"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6" name="Google Shape;136;p24"/>
          <p:cNvSpPr/>
          <p:nvPr/>
        </p:nvSpPr>
        <p:spPr>
          <a:xfrm>
            <a:off x="18484789" y="4190282"/>
            <a:ext cx="1617345" cy="209550"/>
          </a:xfrm>
          <a:custGeom>
            <a:rect b="b" l="l" r="r" t="t"/>
            <a:pathLst>
              <a:path extrusionOk="0" h="209550" w="1617344">
                <a:moveTo>
                  <a:pt x="0" y="209134"/>
                </a:moveTo>
                <a:lnTo>
                  <a:pt x="234181" y="0"/>
                </a:lnTo>
                <a:lnTo>
                  <a:pt x="468341" y="209134"/>
                </a:lnTo>
                <a:lnTo>
                  <a:pt x="702523" y="0"/>
                </a:lnTo>
                <a:lnTo>
                  <a:pt x="936997" y="209134"/>
                </a:lnTo>
                <a:lnTo>
                  <a:pt x="1171178" y="0"/>
                </a:lnTo>
                <a:lnTo>
                  <a:pt x="1405339" y="209134"/>
                </a:lnTo>
                <a:lnTo>
                  <a:pt x="1616964" y="2014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7" name="Google Shape;137;p24"/>
          <p:cNvSpPr/>
          <p:nvPr/>
        </p:nvSpPr>
        <p:spPr>
          <a:xfrm>
            <a:off x="12509435" y="8386429"/>
            <a:ext cx="1873885" cy="209550"/>
          </a:xfrm>
          <a:custGeom>
            <a:rect b="b" l="l" r="r" t="t"/>
            <a:pathLst>
              <a:path extrusionOk="0" h="209550" w="1873884">
                <a:moveTo>
                  <a:pt x="0" y="209134"/>
                </a:moveTo>
                <a:lnTo>
                  <a:pt x="234181" y="0"/>
                </a:lnTo>
                <a:lnTo>
                  <a:pt x="468352" y="209134"/>
                </a:lnTo>
                <a:lnTo>
                  <a:pt x="702523" y="0"/>
                </a:lnTo>
                <a:lnTo>
                  <a:pt x="936997" y="209134"/>
                </a:lnTo>
                <a:lnTo>
                  <a:pt x="1171178" y="0"/>
                </a:lnTo>
                <a:lnTo>
                  <a:pt x="1405339" y="209134"/>
                </a:lnTo>
                <a:lnTo>
                  <a:pt x="1639520" y="0"/>
                </a:lnTo>
                <a:lnTo>
                  <a:pt x="1873702"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8" name="Google Shape;138;p24"/>
          <p:cNvSpPr/>
          <p:nvPr/>
        </p:nvSpPr>
        <p:spPr>
          <a:xfrm>
            <a:off x="2355" y="187531"/>
            <a:ext cx="1334770" cy="209550"/>
          </a:xfrm>
          <a:custGeom>
            <a:rect b="b" l="l" r="r" t="t"/>
            <a:pathLst>
              <a:path extrusionOk="0" h="209550" w="1334770">
                <a:moveTo>
                  <a:pt x="0" y="146051"/>
                </a:moveTo>
                <a:lnTo>
                  <a:pt x="163534" y="0"/>
                </a:lnTo>
                <a:lnTo>
                  <a:pt x="398008" y="209145"/>
                </a:lnTo>
                <a:lnTo>
                  <a:pt x="632190" y="0"/>
                </a:lnTo>
                <a:lnTo>
                  <a:pt x="866350" y="209145"/>
                </a:lnTo>
                <a:lnTo>
                  <a:pt x="1100531" y="0"/>
                </a:lnTo>
                <a:lnTo>
                  <a:pt x="1334702" y="209145"/>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9" name="Google Shape;139;p24"/>
          <p:cNvSpPr/>
          <p:nvPr/>
        </p:nvSpPr>
        <p:spPr>
          <a:xfrm>
            <a:off x="970719" y="8560456"/>
            <a:ext cx="1873885" cy="209550"/>
          </a:xfrm>
          <a:custGeom>
            <a:rect b="b" l="l" r="r" t="t"/>
            <a:pathLst>
              <a:path extrusionOk="0" h="209550" w="1873885">
                <a:moveTo>
                  <a:pt x="0" y="209145"/>
                </a:moveTo>
                <a:lnTo>
                  <a:pt x="234170" y="0"/>
                </a:lnTo>
                <a:lnTo>
                  <a:pt x="468341" y="209145"/>
                </a:lnTo>
                <a:lnTo>
                  <a:pt x="702523" y="0"/>
                </a:lnTo>
                <a:lnTo>
                  <a:pt x="936997" y="209145"/>
                </a:lnTo>
                <a:lnTo>
                  <a:pt x="1171178" y="0"/>
                </a:lnTo>
                <a:lnTo>
                  <a:pt x="1405339" y="209145"/>
                </a:lnTo>
                <a:lnTo>
                  <a:pt x="1639520" y="0"/>
                </a:lnTo>
                <a:lnTo>
                  <a:pt x="1873691" y="209145"/>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0" name="Google Shape;140;p24"/>
          <p:cNvSpPr/>
          <p:nvPr/>
        </p:nvSpPr>
        <p:spPr>
          <a:xfrm>
            <a:off x="3205850" y="1454754"/>
            <a:ext cx="1405890" cy="209550"/>
          </a:xfrm>
          <a:custGeom>
            <a:rect b="b" l="l" r="r" t="t"/>
            <a:pathLst>
              <a:path extrusionOk="0" h="209550" w="1405889">
                <a:moveTo>
                  <a:pt x="0" y="209134"/>
                </a:moveTo>
                <a:lnTo>
                  <a:pt x="234170" y="0"/>
                </a:lnTo>
                <a:lnTo>
                  <a:pt x="369556" y="120906"/>
                </a:lnTo>
                <a:lnTo>
                  <a:pt x="439078" y="182993"/>
                </a:lnTo>
                <a:lnTo>
                  <a:pt x="464688" y="205867"/>
                </a:lnTo>
                <a:lnTo>
                  <a:pt x="468341" y="209134"/>
                </a:lnTo>
                <a:lnTo>
                  <a:pt x="702523" y="0"/>
                </a:lnTo>
                <a:lnTo>
                  <a:pt x="936997" y="209134"/>
                </a:lnTo>
                <a:lnTo>
                  <a:pt x="1171178" y="0"/>
                </a:lnTo>
                <a:lnTo>
                  <a:pt x="1405339"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 name="Google Shape;141;p24"/>
          <p:cNvSpPr/>
          <p:nvPr/>
        </p:nvSpPr>
        <p:spPr>
          <a:xfrm>
            <a:off x="17567384" y="1021071"/>
            <a:ext cx="1405890" cy="209550"/>
          </a:xfrm>
          <a:custGeom>
            <a:rect b="b" l="l" r="r" t="t"/>
            <a:pathLst>
              <a:path extrusionOk="0" h="209550" w="1405890">
                <a:moveTo>
                  <a:pt x="0" y="209134"/>
                </a:moveTo>
                <a:lnTo>
                  <a:pt x="234181" y="0"/>
                </a:lnTo>
                <a:lnTo>
                  <a:pt x="369561" y="120906"/>
                </a:lnTo>
                <a:lnTo>
                  <a:pt x="439080" y="182993"/>
                </a:lnTo>
                <a:lnTo>
                  <a:pt x="464693" y="205867"/>
                </a:lnTo>
                <a:lnTo>
                  <a:pt x="468352" y="209134"/>
                </a:lnTo>
                <a:lnTo>
                  <a:pt x="702523" y="0"/>
                </a:lnTo>
                <a:lnTo>
                  <a:pt x="936997" y="209134"/>
                </a:lnTo>
                <a:lnTo>
                  <a:pt x="1171178" y="0"/>
                </a:lnTo>
                <a:lnTo>
                  <a:pt x="1405339"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2" name="Google Shape;142;p24"/>
          <p:cNvSpPr/>
          <p:nvPr/>
        </p:nvSpPr>
        <p:spPr>
          <a:xfrm>
            <a:off x="8226547" y="3585"/>
            <a:ext cx="1405890" cy="209550"/>
          </a:xfrm>
          <a:custGeom>
            <a:rect b="b" l="l" r="r" t="t"/>
            <a:pathLst>
              <a:path extrusionOk="0" h="209550" w="1405890">
                <a:moveTo>
                  <a:pt x="0" y="209134"/>
                </a:moveTo>
                <a:lnTo>
                  <a:pt x="234181" y="0"/>
                </a:lnTo>
                <a:lnTo>
                  <a:pt x="468352" y="209134"/>
                </a:lnTo>
                <a:lnTo>
                  <a:pt x="702523" y="0"/>
                </a:lnTo>
                <a:lnTo>
                  <a:pt x="936997" y="209134"/>
                </a:lnTo>
                <a:lnTo>
                  <a:pt x="1171178" y="0"/>
                </a:lnTo>
                <a:lnTo>
                  <a:pt x="1405339"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 name="Google Shape;143;p24"/>
          <p:cNvSpPr/>
          <p:nvPr/>
        </p:nvSpPr>
        <p:spPr>
          <a:xfrm>
            <a:off x="19235388" y="7776489"/>
            <a:ext cx="866775" cy="209550"/>
          </a:xfrm>
          <a:custGeom>
            <a:rect b="b" l="l" r="r" t="t"/>
            <a:pathLst>
              <a:path extrusionOk="0" h="209550" w="866775">
                <a:moveTo>
                  <a:pt x="0" y="209145"/>
                </a:moveTo>
                <a:lnTo>
                  <a:pt x="234181" y="0"/>
                </a:lnTo>
                <a:lnTo>
                  <a:pt x="468352" y="209145"/>
                </a:lnTo>
                <a:lnTo>
                  <a:pt x="702523" y="0"/>
                </a:lnTo>
                <a:lnTo>
                  <a:pt x="866364" y="146142"/>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 name="Google Shape;144;p24"/>
          <p:cNvSpPr/>
          <p:nvPr/>
        </p:nvSpPr>
        <p:spPr>
          <a:xfrm>
            <a:off x="12796884" y="1704951"/>
            <a:ext cx="1405890" cy="209550"/>
          </a:xfrm>
          <a:custGeom>
            <a:rect b="b" l="l" r="r" t="t"/>
            <a:pathLst>
              <a:path extrusionOk="0" h="209550" w="1405890">
                <a:moveTo>
                  <a:pt x="0" y="209145"/>
                </a:moveTo>
                <a:lnTo>
                  <a:pt x="234181" y="0"/>
                </a:lnTo>
                <a:lnTo>
                  <a:pt x="468352" y="209145"/>
                </a:lnTo>
                <a:lnTo>
                  <a:pt x="702523" y="0"/>
                </a:lnTo>
                <a:lnTo>
                  <a:pt x="936997" y="209145"/>
                </a:lnTo>
                <a:lnTo>
                  <a:pt x="1171178" y="0"/>
                </a:lnTo>
                <a:lnTo>
                  <a:pt x="1306558" y="120912"/>
                </a:lnTo>
                <a:lnTo>
                  <a:pt x="1376077" y="183002"/>
                </a:lnTo>
                <a:lnTo>
                  <a:pt x="1401686" y="205877"/>
                </a:lnTo>
                <a:lnTo>
                  <a:pt x="1405339" y="209145"/>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 name="Google Shape;145;p24"/>
          <p:cNvSpPr/>
          <p:nvPr/>
        </p:nvSpPr>
        <p:spPr>
          <a:xfrm>
            <a:off x="2968822" y="2930477"/>
            <a:ext cx="270510" cy="270510"/>
          </a:xfrm>
          <a:custGeom>
            <a:rect b="b" l="l" r="r" t="t"/>
            <a:pathLst>
              <a:path extrusionOk="0" h="270510" w="270510">
                <a:moveTo>
                  <a:pt x="0" y="0"/>
                </a:moveTo>
                <a:lnTo>
                  <a:pt x="270033" y="2700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24"/>
          <p:cNvSpPr/>
          <p:nvPr/>
        </p:nvSpPr>
        <p:spPr>
          <a:xfrm>
            <a:off x="2968818" y="2930477"/>
            <a:ext cx="270510" cy="270510"/>
          </a:xfrm>
          <a:custGeom>
            <a:rect b="b" l="l" r="r" t="t"/>
            <a:pathLst>
              <a:path extrusionOk="0" h="270510" w="270510">
                <a:moveTo>
                  <a:pt x="270033" y="0"/>
                </a:moveTo>
                <a:lnTo>
                  <a:pt x="0" y="2700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24"/>
          <p:cNvSpPr/>
          <p:nvPr/>
        </p:nvSpPr>
        <p:spPr>
          <a:xfrm>
            <a:off x="216611" y="2496795"/>
            <a:ext cx="270510" cy="270510"/>
          </a:xfrm>
          <a:custGeom>
            <a:rect b="b" l="l" r="r" t="t"/>
            <a:pathLst>
              <a:path extrusionOk="0" h="270510" w="270509">
                <a:moveTo>
                  <a:pt x="0" y="0"/>
                </a:moveTo>
                <a:lnTo>
                  <a:pt x="270033" y="2700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24"/>
          <p:cNvSpPr/>
          <p:nvPr/>
        </p:nvSpPr>
        <p:spPr>
          <a:xfrm>
            <a:off x="216607" y="2496795"/>
            <a:ext cx="270510" cy="270510"/>
          </a:xfrm>
          <a:custGeom>
            <a:rect b="b" l="l" r="r" t="t"/>
            <a:pathLst>
              <a:path extrusionOk="0" h="270510" w="270509">
                <a:moveTo>
                  <a:pt x="270033" y="0"/>
                </a:moveTo>
                <a:lnTo>
                  <a:pt x="0" y="2700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p24"/>
          <p:cNvSpPr/>
          <p:nvPr/>
        </p:nvSpPr>
        <p:spPr>
          <a:xfrm>
            <a:off x="8323121" y="4448357"/>
            <a:ext cx="270510" cy="270510"/>
          </a:xfrm>
          <a:custGeom>
            <a:rect b="b" l="l" r="r" t="t"/>
            <a:pathLst>
              <a:path extrusionOk="0" h="270510" w="270509">
                <a:moveTo>
                  <a:pt x="0" y="0"/>
                </a:moveTo>
                <a:lnTo>
                  <a:pt x="27003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 name="Google Shape;150;p24"/>
          <p:cNvSpPr/>
          <p:nvPr/>
        </p:nvSpPr>
        <p:spPr>
          <a:xfrm>
            <a:off x="8323122" y="4448357"/>
            <a:ext cx="270510" cy="270510"/>
          </a:xfrm>
          <a:custGeom>
            <a:rect b="b" l="l" r="r" t="t"/>
            <a:pathLst>
              <a:path extrusionOk="0" h="270510" w="270509">
                <a:moveTo>
                  <a:pt x="27003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p24"/>
          <p:cNvSpPr/>
          <p:nvPr/>
        </p:nvSpPr>
        <p:spPr>
          <a:xfrm>
            <a:off x="11809257" y="7317329"/>
            <a:ext cx="270510" cy="270510"/>
          </a:xfrm>
          <a:custGeom>
            <a:rect b="b" l="l" r="r" t="t"/>
            <a:pathLst>
              <a:path extrusionOk="0" h="270509" w="270509">
                <a:moveTo>
                  <a:pt x="0" y="0"/>
                </a:moveTo>
                <a:lnTo>
                  <a:pt x="27003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p24"/>
          <p:cNvSpPr/>
          <p:nvPr/>
        </p:nvSpPr>
        <p:spPr>
          <a:xfrm>
            <a:off x="11809252" y="7317329"/>
            <a:ext cx="270510" cy="270510"/>
          </a:xfrm>
          <a:custGeom>
            <a:rect b="b" l="l" r="r" t="t"/>
            <a:pathLst>
              <a:path extrusionOk="0" h="270509" w="270509">
                <a:moveTo>
                  <a:pt x="27003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24"/>
          <p:cNvSpPr/>
          <p:nvPr/>
        </p:nvSpPr>
        <p:spPr>
          <a:xfrm>
            <a:off x="2355" y="7520072"/>
            <a:ext cx="84455" cy="84455"/>
          </a:xfrm>
          <a:custGeom>
            <a:rect b="b" l="l" r="r" t="t"/>
            <a:pathLst>
              <a:path extrusionOk="0" h="84454" w="84455">
                <a:moveTo>
                  <a:pt x="0" y="0"/>
                </a:moveTo>
                <a:lnTo>
                  <a:pt x="83967" y="83967"/>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 name="Google Shape;154;p24"/>
          <p:cNvSpPr/>
          <p:nvPr/>
        </p:nvSpPr>
        <p:spPr>
          <a:xfrm>
            <a:off x="2355" y="7334005"/>
            <a:ext cx="84455" cy="84455"/>
          </a:xfrm>
          <a:custGeom>
            <a:rect b="b" l="l" r="r" t="t"/>
            <a:pathLst>
              <a:path extrusionOk="0" h="84454" w="84455">
                <a:moveTo>
                  <a:pt x="83962" y="0"/>
                </a:moveTo>
                <a:lnTo>
                  <a:pt x="0" y="83962"/>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 name="Google Shape;155;p24"/>
          <p:cNvSpPr/>
          <p:nvPr/>
        </p:nvSpPr>
        <p:spPr>
          <a:xfrm>
            <a:off x="6371554" y="395102"/>
            <a:ext cx="270510" cy="270510"/>
          </a:xfrm>
          <a:custGeom>
            <a:rect b="b" l="l" r="r" t="t"/>
            <a:pathLst>
              <a:path extrusionOk="0" h="270509" w="270509">
                <a:moveTo>
                  <a:pt x="0" y="0"/>
                </a:moveTo>
                <a:lnTo>
                  <a:pt x="27003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 name="Google Shape;156;p24"/>
          <p:cNvSpPr/>
          <p:nvPr/>
        </p:nvSpPr>
        <p:spPr>
          <a:xfrm>
            <a:off x="6371554" y="395102"/>
            <a:ext cx="270510" cy="270510"/>
          </a:xfrm>
          <a:custGeom>
            <a:rect b="b" l="l" r="r" t="t"/>
            <a:pathLst>
              <a:path extrusionOk="0" h="270509" w="270509">
                <a:moveTo>
                  <a:pt x="27003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 name="Google Shape;157;p24"/>
          <p:cNvSpPr/>
          <p:nvPr/>
        </p:nvSpPr>
        <p:spPr>
          <a:xfrm>
            <a:off x="14978469" y="3664400"/>
            <a:ext cx="270510" cy="270510"/>
          </a:xfrm>
          <a:custGeom>
            <a:rect b="b" l="l" r="r" t="t"/>
            <a:pathLst>
              <a:path extrusionOk="0" h="270510" w="270509">
                <a:moveTo>
                  <a:pt x="0" y="0"/>
                </a:moveTo>
                <a:lnTo>
                  <a:pt x="270033" y="2700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 name="Google Shape;158;p24"/>
          <p:cNvSpPr/>
          <p:nvPr/>
        </p:nvSpPr>
        <p:spPr>
          <a:xfrm>
            <a:off x="14978470" y="3664400"/>
            <a:ext cx="270510" cy="270510"/>
          </a:xfrm>
          <a:custGeom>
            <a:rect b="b" l="l" r="r" t="t"/>
            <a:pathLst>
              <a:path extrusionOk="0" h="270510" w="270509">
                <a:moveTo>
                  <a:pt x="270033" y="0"/>
                </a:moveTo>
                <a:lnTo>
                  <a:pt x="0" y="2700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 name="Google Shape;159;p24"/>
          <p:cNvSpPr/>
          <p:nvPr/>
        </p:nvSpPr>
        <p:spPr>
          <a:xfrm>
            <a:off x="8740126" y="1362544"/>
            <a:ext cx="270510" cy="270510"/>
          </a:xfrm>
          <a:custGeom>
            <a:rect b="b" l="l" r="r" t="t"/>
            <a:pathLst>
              <a:path extrusionOk="0" h="270510" w="270509">
                <a:moveTo>
                  <a:pt x="0" y="0"/>
                </a:moveTo>
                <a:lnTo>
                  <a:pt x="27003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p24"/>
          <p:cNvSpPr/>
          <p:nvPr/>
        </p:nvSpPr>
        <p:spPr>
          <a:xfrm>
            <a:off x="8740122" y="1362544"/>
            <a:ext cx="270510" cy="270510"/>
          </a:xfrm>
          <a:custGeom>
            <a:rect b="b" l="l" r="r" t="t"/>
            <a:pathLst>
              <a:path extrusionOk="0" h="270510" w="270509">
                <a:moveTo>
                  <a:pt x="27003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p24"/>
          <p:cNvSpPr/>
          <p:nvPr/>
        </p:nvSpPr>
        <p:spPr>
          <a:xfrm>
            <a:off x="12443102" y="5465843"/>
            <a:ext cx="270510" cy="270510"/>
          </a:xfrm>
          <a:custGeom>
            <a:rect b="b" l="l" r="r" t="t"/>
            <a:pathLst>
              <a:path extrusionOk="0" h="270510" w="270509">
                <a:moveTo>
                  <a:pt x="0" y="0"/>
                </a:moveTo>
                <a:lnTo>
                  <a:pt x="27003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24"/>
          <p:cNvSpPr/>
          <p:nvPr/>
        </p:nvSpPr>
        <p:spPr>
          <a:xfrm>
            <a:off x="12443098" y="5465843"/>
            <a:ext cx="270510" cy="270510"/>
          </a:xfrm>
          <a:custGeom>
            <a:rect b="b" l="l" r="r" t="t"/>
            <a:pathLst>
              <a:path extrusionOk="0" h="270510" w="270509">
                <a:moveTo>
                  <a:pt x="27003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p24"/>
          <p:cNvSpPr/>
          <p:nvPr/>
        </p:nvSpPr>
        <p:spPr>
          <a:xfrm>
            <a:off x="20049208" y="6183088"/>
            <a:ext cx="52705" cy="52705"/>
          </a:xfrm>
          <a:custGeom>
            <a:rect b="b" l="l" r="r" t="t"/>
            <a:pathLst>
              <a:path extrusionOk="0" h="52704" w="52705">
                <a:moveTo>
                  <a:pt x="0" y="0"/>
                </a:moveTo>
                <a:lnTo>
                  <a:pt x="52544" y="52542"/>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p24"/>
          <p:cNvSpPr/>
          <p:nvPr/>
        </p:nvSpPr>
        <p:spPr>
          <a:xfrm>
            <a:off x="20049205" y="6400563"/>
            <a:ext cx="52705" cy="52705"/>
          </a:xfrm>
          <a:custGeom>
            <a:rect b="b" l="l" r="r" t="t"/>
            <a:pathLst>
              <a:path extrusionOk="0" h="52704" w="52705">
                <a:moveTo>
                  <a:pt x="52549" y="0"/>
                </a:moveTo>
                <a:lnTo>
                  <a:pt x="0" y="52547"/>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p24"/>
          <p:cNvSpPr/>
          <p:nvPr/>
        </p:nvSpPr>
        <p:spPr>
          <a:xfrm>
            <a:off x="19448730" y="194938"/>
            <a:ext cx="270510" cy="270510"/>
          </a:xfrm>
          <a:custGeom>
            <a:rect b="b" l="l" r="r" t="t"/>
            <a:pathLst>
              <a:path extrusionOk="0" h="270509" w="270509">
                <a:moveTo>
                  <a:pt x="0" y="0"/>
                </a:moveTo>
                <a:lnTo>
                  <a:pt x="27003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 name="Google Shape;166;p24"/>
          <p:cNvSpPr/>
          <p:nvPr/>
        </p:nvSpPr>
        <p:spPr>
          <a:xfrm>
            <a:off x="19448723" y="194938"/>
            <a:ext cx="270510" cy="270510"/>
          </a:xfrm>
          <a:custGeom>
            <a:rect b="b" l="l" r="r" t="t"/>
            <a:pathLst>
              <a:path extrusionOk="0" h="270509" w="270509">
                <a:moveTo>
                  <a:pt x="27003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24"/>
          <p:cNvSpPr/>
          <p:nvPr/>
        </p:nvSpPr>
        <p:spPr>
          <a:xfrm>
            <a:off x="19498767" y="2229910"/>
            <a:ext cx="270510" cy="270510"/>
          </a:xfrm>
          <a:custGeom>
            <a:rect b="b" l="l" r="r" t="t"/>
            <a:pathLst>
              <a:path extrusionOk="0" h="270510" w="270509">
                <a:moveTo>
                  <a:pt x="0" y="0"/>
                </a:moveTo>
                <a:lnTo>
                  <a:pt x="27003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24"/>
          <p:cNvSpPr/>
          <p:nvPr/>
        </p:nvSpPr>
        <p:spPr>
          <a:xfrm>
            <a:off x="19498761" y="2229910"/>
            <a:ext cx="270510" cy="270510"/>
          </a:xfrm>
          <a:custGeom>
            <a:rect b="b" l="l" r="r" t="t"/>
            <a:pathLst>
              <a:path extrusionOk="0" h="270510" w="270509">
                <a:moveTo>
                  <a:pt x="27003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24"/>
          <p:cNvSpPr/>
          <p:nvPr/>
        </p:nvSpPr>
        <p:spPr>
          <a:xfrm>
            <a:off x="4953751" y="8034573"/>
            <a:ext cx="270510" cy="270510"/>
          </a:xfrm>
          <a:custGeom>
            <a:rect b="b" l="l" r="r" t="t"/>
            <a:pathLst>
              <a:path extrusionOk="0" h="270509" w="270510">
                <a:moveTo>
                  <a:pt x="0" y="0"/>
                </a:moveTo>
                <a:lnTo>
                  <a:pt x="270033" y="2700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 name="Google Shape;170;p24"/>
          <p:cNvSpPr/>
          <p:nvPr/>
        </p:nvSpPr>
        <p:spPr>
          <a:xfrm>
            <a:off x="4953746" y="8034573"/>
            <a:ext cx="270510" cy="270510"/>
          </a:xfrm>
          <a:custGeom>
            <a:rect b="b" l="l" r="r" t="t"/>
            <a:pathLst>
              <a:path extrusionOk="0" h="270509" w="270510">
                <a:moveTo>
                  <a:pt x="270033" y="0"/>
                </a:moveTo>
                <a:lnTo>
                  <a:pt x="0" y="27002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p24"/>
          <p:cNvSpPr/>
          <p:nvPr/>
        </p:nvSpPr>
        <p:spPr>
          <a:xfrm>
            <a:off x="1340714" y="3265648"/>
            <a:ext cx="988060" cy="988060"/>
          </a:xfrm>
          <a:custGeom>
            <a:rect b="b" l="l" r="r" t="t"/>
            <a:pathLst>
              <a:path extrusionOk="0" h="988060" w="988060">
                <a:moveTo>
                  <a:pt x="987498" y="0"/>
                </a:moveTo>
                <a:lnTo>
                  <a:pt x="0" y="987509"/>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 name="Google Shape;172;p24"/>
          <p:cNvSpPr/>
          <p:nvPr/>
        </p:nvSpPr>
        <p:spPr>
          <a:xfrm>
            <a:off x="1112156" y="3433244"/>
            <a:ext cx="594995" cy="594995"/>
          </a:xfrm>
          <a:custGeom>
            <a:rect b="b" l="l" r="r" t="t"/>
            <a:pathLst>
              <a:path extrusionOk="0" h="594995" w="594994">
                <a:moveTo>
                  <a:pt x="594725" y="0"/>
                </a:moveTo>
                <a:lnTo>
                  <a:pt x="0" y="594725"/>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3" name="Google Shape;173;p24"/>
          <p:cNvSpPr/>
          <p:nvPr/>
        </p:nvSpPr>
        <p:spPr>
          <a:xfrm>
            <a:off x="13452234" y="7955"/>
            <a:ext cx="382270" cy="382270"/>
          </a:xfrm>
          <a:custGeom>
            <a:rect b="b" l="l" r="r" t="t"/>
            <a:pathLst>
              <a:path extrusionOk="0" h="382270" w="382269">
                <a:moveTo>
                  <a:pt x="326846" y="326836"/>
                </a:moveTo>
                <a:lnTo>
                  <a:pt x="292106" y="354399"/>
                </a:lnTo>
                <a:lnTo>
                  <a:pt x="253289" y="372775"/>
                </a:lnTo>
                <a:lnTo>
                  <a:pt x="212026" y="381963"/>
                </a:lnTo>
                <a:lnTo>
                  <a:pt x="169947" y="381963"/>
                </a:lnTo>
                <a:lnTo>
                  <a:pt x="128684" y="372775"/>
                </a:lnTo>
                <a:lnTo>
                  <a:pt x="89867" y="354399"/>
                </a:lnTo>
                <a:lnTo>
                  <a:pt x="55127" y="326836"/>
                </a:lnTo>
                <a:lnTo>
                  <a:pt x="27563" y="292096"/>
                </a:lnTo>
                <a:lnTo>
                  <a:pt x="9187" y="253279"/>
                </a:lnTo>
                <a:lnTo>
                  <a:pt x="0" y="212016"/>
                </a:lnTo>
                <a:lnTo>
                  <a:pt x="0" y="169939"/>
                </a:lnTo>
                <a:lnTo>
                  <a:pt x="9187" y="128677"/>
                </a:lnTo>
                <a:lnTo>
                  <a:pt x="27563" y="89863"/>
                </a:lnTo>
                <a:lnTo>
                  <a:pt x="55127" y="55127"/>
                </a:lnTo>
                <a:lnTo>
                  <a:pt x="89867" y="27563"/>
                </a:lnTo>
                <a:lnTo>
                  <a:pt x="128684" y="9187"/>
                </a:lnTo>
                <a:lnTo>
                  <a:pt x="169947" y="0"/>
                </a:lnTo>
                <a:lnTo>
                  <a:pt x="212026" y="0"/>
                </a:lnTo>
                <a:lnTo>
                  <a:pt x="253289" y="9187"/>
                </a:lnTo>
                <a:lnTo>
                  <a:pt x="292106" y="27563"/>
                </a:lnTo>
                <a:lnTo>
                  <a:pt x="326846" y="55127"/>
                </a:lnTo>
                <a:lnTo>
                  <a:pt x="354410" y="89863"/>
                </a:lnTo>
                <a:lnTo>
                  <a:pt x="372786" y="128677"/>
                </a:lnTo>
                <a:lnTo>
                  <a:pt x="381974" y="169939"/>
                </a:lnTo>
                <a:lnTo>
                  <a:pt x="381974" y="212016"/>
                </a:lnTo>
                <a:lnTo>
                  <a:pt x="372786" y="253279"/>
                </a:lnTo>
                <a:lnTo>
                  <a:pt x="354410" y="292096"/>
                </a:lnTo>
                <a:lnTo>
                  <a:pt x="326846" y="32683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 name="Google Shape;174;p24"/>
          <p:cNvSpPr/>
          <p:nvPr/>
        </p:nvSpPr>
        <p:spPr>
          <a:xfrm>
            <a:off x="17437213" y="2486887"/>
            <a:ext cx="382270" cy="382270"/>
          </a:xfrm>
          <a:custGeom>
            <a:rect b="b" l="l" r="r" t="t"/>
            <a:pathLst>
              <a:path extrusionOk="0" h="382269" w="382269">
                <a:moveTo>
                  <a:pt x="326839" y="326836"/>
                </a:moveTo>
                <a:lnTo>
                  <a:pt x="292099" y="354399"/>
                </a:lnTo>
                <a:lnTo>
                  <a:pt x="253282" y="372775"/>
                </a:lnTo>
                <a:lnTo>
                  <a:pt x="212018" y="381963"/>
                </a:lnTo>
                <a:lnTo>
                  <a:pt x="169939" y="381963"/>
                </a:lnTo>
                <a:lnTo>
                  <a:pt x="128676" y="372775"/>
                </a:lnTo>
                <a:lnTo>
                  <a:pt x="89859" y="354399"/>
                </a:lnTo>
                <a:lnTo>
                  <a:pt x="55119" y="326836"/>
                </a:lnTo>
                <a:lnTo>
                  <a:pt x="27559" y="292096"/>
                </a:lnTo>
                <a:lnTo>
                  <a:pt x="9186" y="253279"/>
                </a:lnTo>
                <a:lnTo>
                  <a:pt x="0" y="212016"/>
                </a:lnTo>
                <a:lnTo>
                  <a:pt x="0" y="169939"/>
                </a:lnTo>
                <a:lnTo>
                  <a:pt x="9186" y="128677"/>
                </a:lnTo>
                <a:lnTo>
                  <a:pt x="27559" y="89863"/>
                </a:lnTo>
                <a:lnTo>
                  <a:pt x="55119" y="55127"/>
                </a:lnTo>
                <a:lnTo>
                  <a:pt x="89859" y="27563"/>
                </a:lnTo>
                <a:lnTo>
                  <a:pt x="128676" y="9187"/>
                </a:lnTo>
                <a:lnTo>
                  <a:pt x="169939" y="0"/>
                </a:lnTo>
                <a:lnTo>
                  <a:pt x="212018" y="0"/>
                </a:lnTo>
                <a:lnTo>
                  <a:pt x="253282" y="9187"/>
                </a:lnTo>
                <a:lnTo>
                  <a:pt x="292099" y="27563"/>
                </a:lnTo>
                <a:lnTo>
                  <a:pt x="326839" y="55127"/>
                </a:lnTo>
                <a:lnTo>
                  <a:pt x="354402" y="89863"/>
                </a:lnTo>
                <a:lnTo>
                  <a:pt x="372778" y="128677"/>
                </a:lnTo>
                <a:lnTo>
                  <a:pt x="381966" y="169939"/>
                </a:lnTo>
                <a:lnTo>
                  <a:pt x="381966" y="212016"/>
                </a:lnTo>
                <a:lnTo>
                  <a:pt x="372778" y="253279"/>
                </a:lnTo>
                <a:lnTo>
                  <a:pt x="354402" y="292096"/>
                </a:lnTo>
                <a:lnTo>
                  <a:pt x="326839" y="32683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5" name="Google Shape;175;p24"/>
          <p:cNvSpPr/>
          <p:nvPr/>
        </p:nvSpPr>
        <p:spPr>
          <a:xfrm>
            <a:off x="8880333" y="8424983"/>
            <a:ext cx="382270" cy="382270"/>
          </a:xfrm>
          <a:custGeom>
            <a:rect b="b" l="l" r="r" t="t"/>
            <a:pathLst>
              <a:path extrusionOk="0" h="382270" w="382270">
                <a:moveTo>
                  <a:pt x="326846" y="326846"/>
                </a:moveTo>
                <a:lnTo>
                  <a:pt x="292106" y="354410"/>
                </a:lnTo>
                <a:lnTo>
                  <a:pt x="253289" y="372786"/>
                </a:lnTo>
                <a:lnTo>
                  <a:pt x="212026" y="381974"/>
                </a:lnTo>
                <a:lnTo>
                  <a:pt x="169947" y="381974"/>
                </a:lnTo>
                <a:lnTo>
                  <a:pt x="128684" y="372786"/>
                </a:lnTo>
                <a:lnTo>
                  <a:pt x="89867" y="354410"/>
                </a:lnTo>
                <a:lnTo>
                  <a:pt x="55127" y="326846"/>
                </a:lnTo>
                <a:lnTo>
                  <a:pt x="27563" y="292106"/>
                </a:lnTo>
                <a:lnTo>
                  <a:pt x="9187" y="253289"/>
                </a:lnTo>
                <a:lnTo>
                  <a:pt x="0" y="212026"/>
                </a:lnTo>
                <a:lnTo>
                  <a:pt x="0" y="169947"/>
                </a:lnTo>
                <a:lnTo>
                  <a:pt x="9187" y="128684"/>
                </a:lnTo>
                <a:lnTo>
                  <a:pt x="27563" y="89867"/>
                </a:lnTo>
                <a:lnTo>
                  <a:pt x="55127" y="55127"/>
                </a:lnTo>
                <a:lnTo>
                  <a:pt x="89867" y="27563"/>
                </a:lnTo>
                <a:lnTo>
                  <a:pt x="128684" y="9187"/>
                </a:lnTo>
                <a:lnTo>
                  <a:pt x="169947" y="0"/>
                </a:lnTo>
                <a:lnTo>
                  <a:pt x="212026" y="0"/>
                </a:lnTo>
                <a:lnTo>
                  <a:pt x="253289" y="9187"/>
                </a:lnTo>
                <a:lnTo>
                  <a:pt x="292106" y="27563"/>
                </a:lnTo>
                <a:lnTo>
                  <a:pt x="326846" y="55127"/>
                </a:lnTo>
                <a:lnTo>
                  <a:pt x="354410" y="89867"/>
                </a:lnTo>
                <a:lnTo>
                  <a:pt x="372786" y="128684"/>
                </a:lnTo>
                <a:lnTo>
                  <a:pt x="381974" y="169947"/>
                </a:lnTo>
                <a:lnTo>
                  <a:pt x="381974" y="212026"/>
                </a:lnTo>
                <a:lnTo>
                  <a:pt x="372786" y="253289"/>
                </a:lnTo>
                <a:lnTo>
                  <a:pt x="354410" y="292106"/>
                </a:lnTo>
                <a:lnTo>
                  <a:pt x="326846" y="32684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 name="Google Shape;176;p24"/>
          <p:cNvSpPr/>
          <p:nvPr/>
        </p:nvSpPr>
        <p:spPr>
          <a:xfrm>
            <a:off x="4848838" y="6086192"/>
            <a:ext cx="382270" cy="382270"/>
          </a:xfrm>
          <a:custGeom>
            <a:rect b="b" l="l" r="r" t="t"/>
            <a:pathLst>
              <a:path extrusionOk="0" h="382270" w="382270">
                <a:moveTo>
                  <a:pt x="326846" y="326846"/>
                </a:moveTo>
                <a:lnTo>
                  <a:pt x="292106" y="354406"/>
                </a:lnTo>
                <a:lnTo>
                  <a:pt x="253289" y="372779"/>
                </a:lnTo>
                <a:lnTo>
                  <a:pt x="212026" y="381966"/>
                </a:lnTo>
                <a:lnTo>
                  <a:pt x="169947" y="381966"/>
                </a:lnTo>
                <a:lnTo>
                  <a:pt x="128684" y="372779"/>
                </a:lnTo>
                <a:lnTo>
                  <a:pt x="89867" y="354406"/>
                </a:lnTo>
                <a:lnTo>
                  <a:pt x="55127" y="326846"/>
                </a:lnTo>
                <a:lnTo>
                  <a:pt x="27563" y="292106"/>
                </a:lnTo>
                <a:lnTo>
                  <a:pt x="9187" y="253289"/>
                </a:lnTo>
                <a:lnTo>
                  <a:pt x="0" y="212026"/>
                </a:lnTo>
                <a:lnTo>
                  <a:pt x="0" y="169947"/>
                </a:lnTo>
                <a:lnTo>
                  <a:pt x="9187" y="128684"/>
                </a:lnTo>
                <a:lnTo>
                  <a:pt x="27563" y="89867"/>
                </a:lnTo>
                <a:lnTo>
                  <a:pt x="55127" y="55127"/>
                </a:lnTo>
                <a:lnTo>
                  <a:pt x="89867" y="27563"/>
                </a:lnTo>
                <a:lnTo>
                  <a:pt x="128684" y="9187"/>
                </a:lnTo>
                <a:lnTo>
                  <a:pt x="169947" y="0"/>
                </a:lnTo>
                <a:lnTo>
                  <a:pt x="212026" y="0"/>
                </a:lnTo>
                <a:lnTo>
                  <a:pt x="253289" y="9187"/>
                </a:lnTo>
                <a:lnTo>
                  <a:pt x="292106" y="27563"/>
                </a:lnTo>
                <a:lnTo>
                  <a:pt x="326846" y="55127"/>
                </a:lnTo>
                <a:lnTo>
                  <a:pt x="354410" y="89867"/>
                </a:lnTo>
                <a:lnTo>
                  <a:pt x="372786" y="128684"/>
                </a:lnTo>
                <a:lnTo>
                  <a:pt x="381974" y="169947"/>
                </a:lnTo>
                <a:lnTo>
                  <a:pt x="381974" y="212026"/>
                </a:lnTo>
                <a:lnTo>
                  <a:pt x="372786" y="253289"/>
                </a:lnTo>
                <a:lnTo>
                  <a:pt x="354410" y="292106"/>
                </a:lnTo>
                <a:lnTo>
                  <a:pt x="326846" y="32684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p24"/>
          <p:cNvSpPr/>
          <p:nvPr/>
        </p:nvSpPr>
        <p:spPr>
          <a:xfrm>
            <a:off x="1996551" y="6803437"/>
            <a:ext cx="382270" cy="382270"/>
          </a:xfrm>
          <a:custGeom>
            <a:rect b="b" l="l" r="r" t="t"/>
            <a:pathLst>
              <a:path extrusionOk="0" h="382270" w="382269">
                <a:moveTo>
                  <a:pt x="326839" y="326836"/>
                </a:moveTo>
                <a:lnTo>
                  <a:pt x="292099" y="354399"/>
                </a:lnTo>
                <a:lnTo>
                  <a:pt x="253282" y="372775"/>
                </a:lnTo>
                <a:lnTo>
                  <a:pt x="212018" y="381963"/>
                </a:lnTo>
                <a:lnTo>
                  <a:pt x="169939" y="381963"/>
                </a:lnTo>
                <a:lnTo>
                  <a:pt x="128676" y="372775"/>
                </a:lnTo>
                <a:lnTo>
                  <a:pt x="89859" y="354399"/>
                </a:lnTo>
                <a:lnTo>
                  <a:pt x="55119" y="326836"/>
                </a:lnTo>
                <a:lnTo>
                  <a:pt x="27559" y="292097"/>
                </a:lnTo>
                <a:lnTo>
                  <a:pt x="9186" y="253281"/>
                </a:lnTo>
                <a:lnTo>
                  <a:pt x="0" y="212020"/>
                </a:lnTo>
                <a:lnTo>
                  <a:pt x="0" y="169943"/>
                </a:lnTo>
                <a:lnTo>
                  <a:pt x="9186" y="128682"/>
                </a:lnTo>
                <a:lnTo>
                  <a:pt x="27559" y="89866"/>
                </a:lnTo>
                <a:lnTo>
                  <a:pt x="55119" y="55127"/>
                </a:lnTo>
                <a:lnTo>
                  <a:pt x="89859" y="27563"/>
                </a:lnTo>
                <a:lnTo>
                  <a:pt x="128676" y="9187"/>
                </a:lnTo>
                <a:lnTo>
                  <a:pt x="169939" y="0"/>
                </a:lnTo>
                <a:lnTo>
                  <a:pt x="212018" y="0"/>
                </a:lnTo>
                <a:lnTo>
                  <a:pt x="253282" y="9187"/>
                </a:lnTo>
                <a:lnTo>
                  <a:pt x="292099" y="27563"/>
                </a:lnTo>
                <a:lnTo>
                  <a:pt x="326839" y="55127"/>
                </a:lnTo>
                <a:lnTo>
                  <a:pt x="354402" y="89866"/>
                </a:lnTo>
                <a:lnTo>
                  <a:pt x="372778" y="128682"/>
                </a:lnTo>
                <a:lnTo>
                  <a:pt x="381966" y="169943"/>
                </a:lnTo>
                <a:lnTo>
                  <a:pt x="381966" y="212020"/>
                </a:lnTo>
                <a:lnTo>
                  <a:pt x="372778" y="253281"/>
                </a:lnTo>
                <a:lnTo>
                  <a:pt x="354402" y="292097"/>
                </a:lnTo>
                <a:lnTo>
                  <a:pt x="326839" y="32683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8" name="Google Shape;178;p24"/>
          <p:cNvSpPr/>
          <p:nvPr/>
        </p:nvSpPr>
        <p:spPr>
          <a:xfrm>
            <a:off x="16836080" y="8302686"/>
            <a:ext cx="382270" cy="382270"/>
          </a:xfrm>
          <a:custGeom>
            <a:rect b="b" l="l" r="r" t="t"/>
            <a:pathLst>
              <a:path extrusionOk="0" h="382270" w="382269">
                <a:moveTo>
                  <a:pt x="326836" y="326846"/>
                </a:moveTo>
                <a:lnTo>
                  <a:pt x="292096" y="354406"/>
                </a:lnTo>
                <a:lnTo>
                  <a:pt x="253279" y="372779"/>
                </a:lnTo>
                <a:lnTo>
                  <a:pt x="212016" y="381966"/>
                </a:lnTo>
                <a:lnTo>
                  <a:pt x="169939" y="381966"/>
                </a:lnTo>
                <a:lnTo>
                  <a:pt x="128677" y="372779"/>
                </a:lnTo>
                <a:lnTo>
                  <a:pt x="89863" y="354406"/>
                </a:lnTo>
                <a:lnTo>
                  <a:pt x="55127" y="326846"/>
                </a:lnTo>
                <a:lnTo>
                  <a:pt x="27563" y="292106"/>
                </a:lnTo>
                <a:lnTo>
                  <a:pt x="9187" y="253289"/>
                </a:lnTo>
                <a:lnTo>
                  <a:pt x="0" y="212026"/>
                </a:lnTo>
                <a:lnTo>
                  <a:pt x="0" y="169947"/>
                </a:lnTo>
                <a:lnTo>
                  <a:pt x="9187" y="128684"/>
                </a:lnTo>
                <a:lnTo>
                  <a:pt x="27563" y="89867"/>
                </a:lnTo>
                <a:lnTo>
                  <a:pt x="55127" y="55127"/>
                </a:lnTo>
                <a:lnTo>
                  <a:pt x="89863" y="27563"/>
                </a:lnTo>
                <a:lnTo>
                  <a:pt x="128677" y="9187"/>
                </a:lnTo>
                <a:lnTo>
                  <a:pt x="169939" y="0"/>
                </a:lnTo>
                <a:lnTo>
                  <a:pt x="212016" y="0"/>
                </a:lnTo>
                <a:lnTo>
                  <a:pt x="253279" y="9187"/>
                </a:lnTo>
                <a:lnTo>
                  <a:pt x="292096" y="27563"/>
                </a:lnTo>
                <a:lnTo>
                  <a:pt x="326836" y="55127"/>
                </a:lnTo>
                <a:lnTo>
                  <a:pt x="354399" y="89867"/>
                </a:lnTo>
                <a:lnTo>
                  <a:pt x="372775" y="128684"/>
                </a:lnTo>
                <a:lnTo>
                  <a:pt x="381963" y="169947"/>
                </a:lnTo>
                <a:lnTo>
                  <a:pt x="381963" y="212026"/>
                </a:lnTo>
                <a:lnTo>
                  <a:pt x="372775" y="253289"/>
                </a:lnTo>
                <a:lnTo>
                  <a:pt x="354399" y="292106"/>
                </a:lnTo>
                <a:lnTo>
                  <a:pt x="326836" y="32684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 name="Google Shape;179;p24"/>
          <p:cNvSpPr/>
          <p:nvPr/>
        </p:nvSpPr>
        <p:spPr>
          <a:xfrm>
            <a:off x="16121050" y="4795134"/>
            <a:ext cx="382270" cy="382270"/>
          </a:xfrm>
          <a:custGeom>
            <a:rect b="b" l="l" r="r" t="t"/>
            <a:pathLst>
              <a:path extrusionOk="0" h="382270" w="382269">
                <a:moveTo>
                  <a:pt x="326839" y="326836"/>
                </a:moveTo>
                <a:lnTo>
                  <a:pt x="292099" y="354399"/>
                </a:lnTo>
                <a:lnTo>
                  <a:pt x="253282" y="372775"/>
                </a:lnTo>
                <a:lnTo>
                  <a:pt x="212018" y="381963"/>
                </a:lnTo>
                <a:lnTo>
                  <a:pt x="169939" y="381963"/>
                </a:lnTo>
                <a:lnTo>
                  <a:pt x="128676" y="372775"/>
                </a:lnTo>
                <a:lnTo>
                  <a:pt x="89859" y="354399"/>
                </a:lnTo>
                <a:lnTo>
                  <a:pt x="55119" y="326836"/>
                </a:lnTo>
                <a:lnTo>
                  <a:pt x="27559" y="292096"/>
                </a:lnTo>
                <a:lnTo>
                  <a:pt x="9186" y="253279"/>
                </a:lnTo>
                <a:lnTo>
                  <a:pt x="0" y="212016"/>
                </a:lnTo>
                <a:lnTo>
                  <a:pt x="0" y="169939"/>
                </a:lnTo>
                <a:lnTo>
                  <a:pt x="9186" y="128677"/>
                </a:lnTo>
                <a:lnTo>
                  <a:pt x="27559" y="89863"/>
                </a:lnTo>
                <a:lnTo>
                  <a:pt x="55119" y="55127"/>
                </a:lnTo>
                <a:lnTo>
                  <a:pt x="89859" y="27563"/>
                </a:lnTo>
                <a:lnTo>
                  <a:pt x="128676" y="9187"/>
                </a:lnTo>
                <a:lnTo>
                  <a:pt x="169939" y="0"/>
                </a:lnTo>
                <a:lnTo>
                  <a:pt x="212018" y="0"/>
                </a:lnTo>
                <a:lnTo>
                  <a:pt x="253282" y="9187"/>
                </a:lnTo>
                <a:lnTo>
                  <a:pt x="292099" y="27563"/>
                </a:lnTo>
                <a:lnTo>
                  <a:pt x="326839" y="55127"/>
                </a:lnTo>
                <a:lnTo>
                  <a:pt x="354402" y="89863"/>
                </a:lnTo>
                <a:lnTo>
                  <a:pt x="372778" y="128677"/>
                </a:lnTo>
                <a:lnTo>
                  <a:pt x="381966" y="169939"/>
                </a:lnTo>
                <a:lnTo>
                  <a:pt x="381966" y="212016"/>
                </a:lnTo>
                <a:lnTo>
                  <a:pt x="372778" y="253279"/>
                </a:lnTo>
                <a:lnTo>
                  <a:pt x="354402" y="292096"/>
                </a:lnTo>
                <a:lnTo>
                  <a:pt x="326839" y="32683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 name="Google Shape;180;p24"/>
          <p:cNvSpPr/>
          <p:nvPr/>
        </p:nvSpPr>
        <p:spPr>
          <a:xfrm>
            <a:off x="14019363" y="5612456"/>
            <a:ext cx="382270" cy="382270"/>
          </a:xfrm>
          <a:custGeom>
            <a:rect b="b" l="l" r="r" t="t"/>
            <a:pathLst>
              <a:path extrusionOk="0" h="382270" w="382269">
                <a:moveTo>
                  <a:pt x="326839" y="326836"/>
                </a:moveTo>
                <a:lnTo>
                  <a:pt x="292099" y="354399"/>
                </a:lnTo>
                <a:lnTo>
                  <a:pt x="253282" y="372775"/>
                </a:lnTo>
                <a:lnTo>
                  <a:pt x="212018" y="381963"/>
                </a:lnTo>
                <a:lnTo>
                  <a:pt x="169939" y="381963"/>
                </a:lnTo>
                <a:lnTo>
                  <a:pt x="128676" y="372775"/>
                </a:lnTo>
                <a:lnTo>
                  <a:pt x="89859" y="354399"/>
                </a:lnTo>
                <a:lnTo>
                  <a:pt x="55119" y="326836"/>
                </a:lnTo>
                <a:lnTo>
                  <a:pt x="27559" y="292096"/>
                </a:lnTo>
                <a:lnTo>
                  <a:pt x="9186" y="253279"/>
                </a:lnTo>
                <a:lnTo>
                  <a:pt x="0" y="212016"/>
                </a:lnTo>
                <a:lnTo>
                  <a:pt x="0" y="169939"/>
                </a:lnTo>
                <a:lnTo>
                  <a:pt x="9186" y="128677"/>
                </a:lnTo>
                <a:lnTo>
                  <a:pt x="27559" y="89863"/>
                </a:lnTo>
                <a:lnTo>
                  <a:pt x="55119" y="55127"/>
                </a:lnTo>
                <a:lnTo>
                  <a:pt x="89859" y="27563"/>
                </a:lnTo>
                <a:lnTo>
                  <a:pt x="128676" y="9187"/>
                </a:lnTo>
                <a:lnTo>
                  <a:pt x="169939" y="0"/>
                </a:lnTo>
                <a:lnTo>
                  <a:pt x="212018" y="0"/>
                </a:lnTo>
                <a:lnTo>
                  <a:pt x="253282" y="9187"/>
                </a:lnTo>
                <a:lnTo>
                  <a:pt x="292099" y="27563"/>
                </a:lnTo>
                <a:lnTo>
                  <a:pt x="326839" y="55127"/>
                </a:lnTo>
                <a:lnTo>
                  <a:pt x="354402" y="89863"/>
                </a:lnTo>
                <a:lnTo>
                  <a:pt x="372778" y="128677"/>
                </a:lnTo>
                <a:lnTo>
                  <a:pt x="381966" y="169939"/>
                </a:lnTo>
                <a:lnTo>
                  <a:pt x="381966" y="212016"/>
                </a:lnTo>
                <a:lnTo>
                  <a:pt x="372778" y="253279"/>
                </a:lnTo>
                <a:lnTo>
                  <a:pt x="354402" y="292096"/>
                </a:lnTo>
                <a:lnTo>
                  <a:pt x="326839" y="32683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 name="Google Shape;181;p24"/>
          <p:cNvSpPr/>
          <p:nvPr/>
        </p:nvSpPr>
        <p:spPr>
          <a:xfrm>
            <a:off x="10850143" y="2643405"/>
            <a:ext cx="382270" cy="382270"/>
          </a:xfrm>
          <a:custGeom>
            <a:rect b="b" l="l" r="r" t="t"/>
            <a:pathLst>
              <a:path extrusionOk="0" h="382269" w="382270">
                <a:moveTo>
                  <a:pt x="326846" y="326839"/>
                </a:moveTo>
                <a:lnTo>
                  <a:pt x="292106" y="354402"/>
                </a:lnTo>
                <a:lnTo>
                  <a:pt x="253289" y="372778"/>
                </a:lnTo>
                <a:lnTo>
                  <a:pt x="212026" y="381966"/>
                </a:lnTo>
                <a:lnTo>
                  <a:pt x="169947" y="381966"/>
                </a:lnTo>
                <a:lnTo>
                  <a:pt x="128684" y="372778"/>
                </a:lnTo>
                <a:lnTo>
                  <a:pt x="89867" y="354402"/>
                </a:lnTo>
                <a:lnTo>
                  <a:pt x="55127" y="326839"/>
                </a:lnTo>
                <a:lnTo>
                  <a:pt x="27563" y="292099"/>
                </a:lnTo>
                <a:lnTo>
                  <a:pt x="9187" y="253282"/>
                </a:lnTo>
                <a:lnTo>
                  <a:pt x="0" y="212018"/>
                </a:lnTo>
                <a:lnTo>
                  <a:pt x="0" y="169939"/>
                </a:lnTo>
                <a:lnTo>
                  <a:pt x="9187" y="128676"/>
                </a:lnTo>
                <a:lnTo>
                  <a:pt x="27563" y="89859"/>
                </a:lnTo>
                <a:lnTo>
                  <a:pt x="55127" y="55119"/>
                </a:lnTo>
                <a:lnTo>
                  <a:pt x="89867" y="27559"/>
                </a:lnTo>
                <a:lnTo>
                  <a:pt x="128684" y="9186"/>
                </a:lnTo>
                <a:lnTo>
                  <a:pt x="169947" y="0"/>
                </a:lnTo>
                <a:lnTo>
                  <a:pt x="212026" y="0"/>
                </a:lnTo>
                <a:lnTo>
                  <a:pt x="253289" y="9186"/>
                </a:lnTo>
                <a:lnTo>
                  <a:pt x="292106" y="27559"/>
                </a:lnTo>
                <a:lnTo>
                  <a:pt x="326846" y="55119"/>
                </a:lnTo>
                <a:lnTo>
                  <a:pt x="354410" y="89859"/>
                </a:lnTo>
                <a:lnTo>
                  <a:pt x="372786" y="128676"/>
                </a:lnTo>
                <a:lnTo>
                  <a:pt x="381974" y="169939"/>
                </a:lnTo>
                <a:lnTo>
                  <a:pt x="381974" y="212018"/>
                </a:lnTo>
                <a:lnTo>
                  <a:pt x="372786" y="253282"/>
                </a:lnTo>
                <a:lnTo>
                  <a:pt x="354410" y="292099"/>
                </a:lnTo>
                <a:lnTo>
                  <a:pt x="326846" y="326839"/>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 name="Google Shape;182;p24"/>
          <p:cNvSpPr/>
          <p:nvPr/>
        </p:nvSpPr>
        <p:spPr>
          <a:xfrm>
            <a:off x="15702573" y="2019431"/>
            <a:ext cx="464820" cy="377825"/>
          </a:xfrm>
          <a:custGeom>
            <a:rect b="b" l="l" r="r" t="t"/>
            <a:pathLst>
              <a:path extrusionOk="0" h="377825" w="464819">
                <a:moveTo>
                  <a:pt x="464478" y="377245"/>
                </a:moveTo>
                <a:lnTo>
                  <a:pt x="232244" y="0"/>
                </a:lnTo>
                <a:lnTo>
                  <a:pt x="0" y="377245"/>
                </a:lnTo>
                <a:lnTo>
                  <a:pt x="464478" y="37724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 name="Google Shape;183;p24"/>
          <p:cNvSpPr/>
          <p:nvPr/>
        </p:nvSpPr>
        <p:spPr>
          <a:xfrm>
            <a:off x="7162380" y="6990085"/>
            <a:ext cx="464820" cy="377825"/>
          </a:xfrm>
          <a:custGeom>
            <a:rect b="b" l="l" r="r" t="t"/>
            <a:pathLst>
              <a:path extrusionOk="0" h="377825" w="464820">
                <a:moveTo>
                  <a:pt x="464478" y="377255"/>
                </a:moveTo>
                <a:lnTo>
                  <a:pt x="232233" y="0"/>
                </a:lnTo>
                <a:lnTo>
                  <a:pt x="0" y="377255"/>
                </a:lnTo>
                <a:lnTo>
                  <a:pt x="464478" y="37725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 name="Google Shape;184;p24"/>
          <p:cNvSpPr/>
          <p:nvPr/>
        </p:nvSpPr>
        <p:spPr>
          <a:xfrm>
            <a:off x="10531757" y="4538119"/>
            <a:ext cx="464820" cy="377825"/>
          </a:xfrm>
          <a:custGeom>
            <a:rect b="b" l="l" r="r" t="t"/>
            <a:pathLst>
              <a:path extrusionOk="0" h="377825" w="464820">
                <a:moveTo>
                  <a:pt x="464478" y="377245"/>
                </a:moveTo>
                <a:lnTo>
                  <a:pt x="232233" y="0"/>
                </a:lnTo>
                <a:lnTo>
                  <a:pt x="0" y="377245"/>
                </a:lnTo>
                <a:lnTo>
                  <a:pt x="464478" y="37724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p24"/>
          <p:cNvSpPr/>
          <p:nvPr/>
        </p:nvSpPr>
        <p:spPr>
          <a:xfrm>
            <a:off x="18254627" y="6556403"/>
            <a:ext cx="464820" cy="377825"/>
          </a:xfrm>
          <a:custGeom>
            <a:rect b="b" l="l" r="r" t="t"/>
            <a:pathLst>
              <a:path extrusionOk="0" h="377825" w="464819">
                <a:moveTo>
                  <a:pt x="464478" y="377255"/>
                </a:moveTo>
                <a:lnTo>
                  <a:pt x="232233" y="0"/>
                </a:lnTo>
                <a:lnTo>
                  <a:pt x="0" y="377255"/>
                </a:lnTo>
                <a:lnTo>
                  <a:pt x="464478" y="37725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 name="Google Shape;186;p24"/>
          <p:cNvSpPr/>
          <p:nvPr/>
        </p:nvSpPr>
        <p:spPr>
          <a:xfrm>
            <a:off x="10898718" y="518219"/>
            <a:ext cx="464820" cy="377825"/>
          </a:xfrm>
          <a:custGeom>
            <a:rect b="b" l="l" r="r" t="t"/>
            <a:pathLst>
              <a:path extrusionOk="0" h="377825" w="464820">
                <a:moveTo>
                  <a:pt x="464478" y="377255"/>
                </a:moveTo>
                <a:lnTo>
                  <a:pt x="232233" y="0"/>
                </a:lnTo>
                <a:lnTo>
                  <a:pt x="0" y="377255"/>
                </a:lnTo>
                <a:lnTo>
                  <a:pt x="464478" y="37725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 name="Google Shape;187;p24"/>
          <p:cNvSpPr/>
          <p:nvPr/>
        </p:nvSpPr>
        <p:spPr>
          <a:xfrm>
            <a:off x="3673525" y="19431"/>
            <a:ext cx="464820" cy="377825"/>
          </a:xfrm>
          <a:custGeom>
            <a:rect b="b" l="l" r="r" t="t"/>
            <a:pathLst>
              <a:path extrusionOk="0" h="377825" w="464820">
                <a:moveTo>
                  <a:pt x="464478" y="377245"/>
                </a:moveTo>
                <a:lnTo>
                  <a:pt x="232233" y="0"/>
                </a:lnTo>
                <a:lnTo>
                  <a:pt x="0" y="377245"/>
                </a:lnTo>
                <a:lnTo>
                  <a:pt x="464478" y="37724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 name="Google Shape;188;p24"/>
          <p:cNvSpPr/>
          <p:nvPr/>
        </p:nvSpPr>
        <p:spPr>
          <a:xfrm>
            <a:off x="5827977" y="3587355"/>
            <a:ext cx="464820" cy="377825"/>
          </a:xfrm>
          <a:custGeom>
            <a:rect b="b" l="l" r="r" t="t"/>
            <a:pathLst>
              <a:path extrusionOk="0" h="377825" w="464820">
                <a:moveTo>
                  <a:pt x="464478" y="377245"/>
                </a:moveTo>
                <a:lnTo>
                  <a:pt x="232233" y="0"/>
                </a:lnTo>
                <a:lnTo>
                  <a:pt x="0" y="377245"/>
                </a:lnTo>
                <a:lnTo>
                  <a:pt x="464478" y="37724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 name="Google Shape;189;p24"/>
          <p:cNvSpPr/>
          <p:nvPr/>
        </p:nvSpPr>
        <p:spPr>
          <a:xfrm>
            <a:off x="757235" y="5055202"/>
            <a:ext cx="464820" cy="377825"/>
          </a:xfrm>
          <a:custGeom>
            <a:rect b="b" l="l" r="r" t="t"/>
            <a:pathLst>
              <a:path extrusionOk="0" h="377825" w="464819">
                <a:moveTo>
                  <a:pt x="464478" y="377245"/>
                </a:moveTo>
                <a:lnTo>
                  <a:pt x="232233" y="0"/>
                </a:lnTo>
                <a:lnTo>
                  <a:pt x="0" y="377245"/>
                </a:lnTo>
                <a:lnTo>
                  <a:pt x="464478" y="37724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 name="Google Shape;190;p24"/>
          <p:cNvSpPr/>
          <p:nvPr/>
        </p:nvSpPr>
        <p:spPr>
          <a:xfrm>
            <a:off x="1152196" y="1280720"/>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 name="Google Shape;191;p24"/>
          <p:cNvSpPr/>
          <p:nvPr/>
        </p:nvSpPr>
        <p:spPr>
          <a:xfrm>
            <a:off x="1335748" y="1280720"/>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 name="Google Shape;192;p24"/>
          <p:cNvSpPr/>
          <p:nvPr/>
        </p:nvSpPr>
        <p:spPr>
          <a:xfrm>
            <a:off x="1519305" y="1280720"/>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 name="Google Shape;193;p24"/>
          <p:cNvSpPr/>
          <p:nvPr/>
        </p:nvSpPr>
        <p:spPr>
          <a:xfrm>
            <a:off x="9108509" y="2998763"/>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 name="Google Shape;194;p24"/>
          <p:cNvSpPr/>
          <p:nvPr/>
        </p:nvSpPr>
        <p:spPr>
          <a:xfrm>
            <a:off x="9292066" y="2998763"/>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5" name="Google Shape;195;p24"/>
          <p:cNvSpPr/>
          <p:nvPr/>
        </p:nvSpPr>
        <p:spPr>
          <a:xfrm>
            <a:off x="9475624" y="2998763"/>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6" name="Google Shape;196;p24"/>
          <p:cNvSpPr/>
          <p:nvPr/>
        </p:nvSpPr>
        <p:spPr>
          <a:xfrm>
            <a:off x="6039379" y="2264839"/>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7" name="Google Shape;197;p24"/>
          <p:cNvSpPr/>
          <p:nvPr/>
        </p:nvSpPr>
        <p:spPr>
          <a:xfrm>
            <a:off x="6222932" y="2264839"/>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8" name="Google Shape;198;p24"/>
          <p:cNvSpPr/>
          <p:nvPr/>
        </p:nvSpPr>
        <p:spPr>
          <a:xfrm>
            <a:off x="6406489" y="2264839"/>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9" name="Google Shape;199;p24"/>
          <p:cNvSpPr/>
          <p:nvPr/>
        </p:nvSpPr>
        <p:spPr>
          <a:xfrm>
            <a:off x="15847331" y="513441"/>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0" name="Google Shape;200;p24"/>
          <p:cNvSpPr/>
          <p:nvPr/>
        </p:nvSpPr>
        <p:spPr>
          <a:xfrm>
            <a:off x="16030889" y="513441"/>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1" name="Google Shape;201;p24"/>
          <p:cNvSpPr/>
          <p:nvPr/>
        </p:nvSpPr>
        <p:spPr>
          <a:xfrm>
            <a:off x="16214447" y="513441"/>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2" name="Google Shape;202;p24"/>
          <p:cNvSpPr/>
          <p:nvPr/>
        </p:nvSpPr>
        <p:spPr>
          <a:xfrm>
            <a:off x="17845055" y="9828620"/>
            <a:ext cx="1873885" cy="209550"/>
          </a:xfrm>
          <a:custGeom>
            <a:rect b="b" l="l" r="r" t="t"/>
            <a:pathLst>
              <a:path extrusionOk="0" h="209550" w="1873884">
                <a:moveTo>
                  <a:pt x="1873702" y="209134"/>
                </a:moveTo>
                <a:lnTo>
                  <a:pt x="1639520" y="0"/>
                </a:lnTo>
                <a:lnTo>
                  <a:pt x="1504140" y="120906"/>
                </a:lnTo>
                <a:lnTo>
                  <a:pt x="1434621" y="182993"/>
                </a:lnTo>
                <a:lnTo>
                  <a:pt x="1409008" y="205867"/>
                </a:lnTo>
                <a:lnTo>
                  <a:pt x="1405349" y="209134"/>
                </a:lnTo>
                <a:lnTo>
                  <a:pt x="1171178" y="0"/>
                </a:lnTo>
                <a:lnTo>
                  <a:pt x="936704" y="209134"/>
                </a:lnTo>
                <a:lnTo>
                  <a:pt x="702523" y="0"/>
                </a:lnTo>
                <a:lnTo>
                  <a:pt x="567143" y="120906"/>
                </a:lnTo>
                <a:lnTo>
                  <a:pt x="497624" y="182993"/>
                </a:lnTo>
                <a:lnTo>
                  <a:pt x="472015" y="205867"/>
                </a:lnTo>
                <a:lnTo>
                  <a:pt x="468362" y="209134"/>
                </a:lnTo>
                <a:lnTo>
                  <a:pt x="234181" y="0"/>
                </a:lnTo>
                <a:lnTo>
                  <a:pt x="0"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3" name="Google Shape;203;p24"/>
          <p:cNvSpPr/>
          <p:nvPr/>
        </p:nvSpPr>
        <p:spPr>
          <a:xfrm>
            <a:off x="14570936" y="11095832"/>
            <a:ext cx="1405890" cy="209550"/>
          </a:xfrm>
          <a:custGeom>
            <a:rect b="b" l="l" r="r" t="t"/>
            <a:pathLst>
              <a:path extrusionOk="0" h="209550" w="1405890">
                <a:moveTo>
                  <a:pt x="1405339" y="209134"/>
                </a:moveTo>
                <a:lnTo>
                  <a:pt x="1171158" y="0"/>
                </a:lnTo>
                <a:lnTo>
                  <a:pt x="936997" y="209134"/>
                </a:lnTo>
                <a:lnTo>
                  <a:pt x="702816" y="0"/>
                </a:lnTo>
                <a:lnTo>
                  <a:pt x="468341" y="209134"/>
                </a:lnTo>
                <a:lnTo>
                  <a:pt x="234160" y="0"/>
                </a:lnTo>
                <a:lnTo>
                  <a:pt x="98780" y="120906"/>
                </a:lnTo>
                <a:lnTo>
                  <a:pt x="29262" y="182993"/>
                </a:lnTo>
                <a:lnTo>
                  <a:pt x="3652" y="205867"/>
                </a:lnTo>
                <a:lnTo>
                  <a:pt x="0"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4" name="Google Shape;204;p24"/>
          <p:cNvSpPr/>
          <p:nvPr/>
        </p:nvSpPr>
        <p:spPr>
          <a:xfrm>
            <a:off x="12385849" y="3739922"/>
            <a:ext cx="1405890" cy="209550"/>
          </a:xfrm>
          <a:custGeom>
            <a:rect b="b" l="l" r="r" t="t"/>
            <a:pathLst>
              <a:path extrusionOk="0" h="209550" w="1405890">
                <a:moveTo>
                  <a:pt x="1405339" y="209134"/>
                </a:moveTo>
                <a:lnTo>
                  <a:pt x="1171158" y="0"/>
                </a:lnTo>
                <a:lnTo>
                  <a:pt x="936987" y="209134"/>
                </a:lnTo>
                <a:lnTo>
                  <a:pt x="702816" y="0"/>
                </a:lnTo>
                <a:lnTo>
                  <a:pt x="468341" y="209134"/>
                </a:lnTo>
                <a:lnTo>
                  <a:pt x="234160" y="0"/>
                </a:lnTo>
                <a:lnTo>
                  <a:pt x="0"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 name="Google Shape;205;p24"/>
          <p:cNvSpPr/>
          <p:nvPr/>
        </p:nvSpPr>
        <p:spPr>
          <a:xfrm>
            <a:off x="359521" y="10895668"/>
            <a:ext cx="1405890" cy="209550"/>
          </a:xfrm>
          <a:custGeom>
            <a:rect b="b" l="l" r="r" t="t"/>
            <a:pathLst>
              <a:path extrusionOk="0" h="209550" w="1405889">
                <a:moveTo>
                  <a:pt x="1405339" y="209134"/>
                </a:moveTo>
                <a:lnTo>
                  <a:pt x="1171158" y="0"/>
                </a:lnTo>
                <a:lnTo>
                  <a:pt x="936987" y="209134"/>
                </a:lnTo>
                <a:lnTo>
                  <a:pt x="702816" y="0"/>
                </a:lnTo>
                <a:lnTo>
                  <a:pt x="468341" y="209134"/>
                </a:lnTo>
                <a:lnTo>
                  <a:pt x="234160" y="0"/>
                </a:lnTo>
                <a:lnTo>
                  <a:pt x="98780" y="120906"/>
                </a:lnTo>
                <a:lnTo>
                  <a:pt x="29262" y="182993"/>
                </a:lnTo>
                <a:lnTo>
                  <a:pt x="3652" y="205867"/>
                </a:lnTo>
                <a:lnTo>
                  <a:pt x="0"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6" name="Google Shape;206;p24"/>
          <p:cNvSpPr/>
          <p:nvPr/>
        </p:nvSpPr>
        <p:spPr>
          <a:xfrm>
            <a:off x="9550228" y="9644663"/>
            <a:ext cx="1405890" cy="209550"/>
          </a:xfrm>
          <a:custGeom>
            <a:rect b="b" l="l" r="r" t="t"/>
            <a:pathLst>
              <a:path extrusionOk="0" h="209550" w="1405890">
                <a:moveTo>
                  <a:pt x="1405349" y="209134"/>
                </a:moveTo>
                <a:lnTo>
                  <a:pt x="1171168" y="0"/>
                </a:lnTo>
                <a:lnTo>
                  <a:pt x="1035788" y="120906"/>
                </a:lnTo>
                <a:lnTo>
                  <a:pt x="966269" y="182993"/>
                </a:lnTo>
                <a:lnTo>
                  <a:pt x="940656" y="205867"/>
                </a:lnTo>
                <a:lnTo>
                  <a:pt x="936997" y="209134"/>
                </a:lnTo>
                <a:lnTo>
                  <a:pt x="702826" y="0"/>
                </a:lnTo>
                <a:lnTo>
                  <a:pt x="468352" y="209134"/>
                </a:lnTo>
                <a:lnTo>
                  <a:pt x="234170" y="0"/>
                </a:lnTo>
                <a:lnTo>
                  <a:pt x="0" y="209134"/>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7" name="Google Shape;207;p24"/>
          <p:cNvSpPr/>
          <p:nvPr/>
        </p:nvSpPr>
        <p:spPr>
          <a:xfrm>
            <a:off x="12540532" y="10036180"/>
            <a:ext cx="270510" cy="270510"/>
          </a:xfrm>
          <a:custGeom>
            <a:rect b="b" l="l" r="r" t="t"/>
            <a:pathLst>
              <a:path extrusionOk="0" h="270509" w="270509">
                <a:moveTo>
                  <a:pt x="27003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8" name="Google Shape;208;p24"/>
          <p:cNvSpPr/>
          <p:nvPr/>
        </p:nvSpPr>
        <p:spPr>
          <a:xfrm>
            <a:off x="12540536" y="10036180"/>
            <a:ext cx="270510" cy="270510"/>
          </a:xfrm>
          <a:custGeom>
            <a:rect b="b" l="l" r="r" t="t"/>
            <a:pathLst>
              <a:path extrusionOk="0" h="270509" w="270509">
                <a:moveTo>
                  <a:pt x="0" y="0"/>
                </a:moveTo>
                <a:lnTo>
                  <a:pt x="27003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9" name="Google Shape;209;p24"/>
          <p:cNvSpPr/>
          <p:nvPr/>
        </p:nvSpPr>
        <p:spPr>
          <a:xfrm>
            <a:off x="10171964" y="11003622"/>
            <a:ext cx="270510" cy="270510"/>
          </a:xfrm>
          <a:custGeom>
            <a:rect b="b" l="l" r="r" t="t"/>
            <a:pathLst>
              <a:path extrusionOk="0" h="270509" w="270509">
                <a:moveTo>
                  <a:pt x="270033" y="0"/>
                </a:moveTo>
                <a:lnTo>
                  <a:pt x="0"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0" name="Google Shape;210;p24"/>
          <p:cNvSpPr/>
          <p:nvPr/>
        </p:nvSpPr>
        <p:spPr>
          <a:xfrm>
            <a:off x="10171969" y="11003622"/>
            <a:ext cx="270510" cy="270510"/>
          </a:xfrm>
          <a:custGeom>
            <a:rect b="b" l="l" r="r" t="t"/>
            <a:pathLst>
              <a:path extrusionOk="0" h="270509" w="270509">
                <a:moveTo>
                  <a:pt x="0" y="0"/>
                </a:moveTo>
                <a:lnTo>
                  <a:pt x="270033" y="270033"/>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1" name="Google Shape;211;p24"/>
          <p:cNvSpPr/>
          <p:nvPr/>
        </p:nvSpPr>
        <p:spPr>
          <a:xfrm>
            <a:off x="6894357" y="8822071"/>
            <a:ext cx="0" cy="395605"/>
          </a:xfrm>
          <a:custGeom>
            <a:rect b="b" l="l" r="r" t="t"/>
            <a:pathLst>
              <a:path extrusionOk="0" h="395604" w="120000">
                <a:moveTo>
                  <a:pt x="0" y="395558"/>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2" name="Google Shape;212;p24"/>
          <p:cNvSpPr/>
          <p:nvPr/>
        </p:nvSpPr>
        <p:spPr>
          <a:xfrm>
            <a:off x="6696574" y="9019850"/>
            <a:ext cx="395605" cy="0"/>
          </a:xfrm>
          <a:custGeom>
            <a:rect b="b" l="l" r="r" t="t"/>
            <a:pathLst>
              <a:path extrusionOk="0" h="120000" w="395604">
                <a:moveTo>
                  <a:pt x="395558"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 name="Google Shape;213;p24"/>
          <p:cNvSpPr/>
          <p:nvPr/>
        </p:nvSpPr>
        <p:spPr>
          <a:xfrm>
            <a:off x="5347915" y="9649033"/>
            <a:ext cx="382270" cy="382270"/>
          </a:xfrm>
          <a:custGeom>
            <a:rect b="b" l="l" r="r" t="t"/>
            <a:pathLst>
              <a:path extrusionOk="0" h="382270" w="382270">
                <a:moveTo>
                  <a:pt x="55127" y="326836"/>
                </a:moveTo>
                <a:lnTo>
                  <a:pt x="89867" y="354399"/>
                </a:lnTo>
                <a:lnTo>
                  <a:pt x="128684" y="372775"/>
                </a:lnTo>
                <a:lnTo>
                  <a:pt x="169947" y="381963"/>
                </a:lnTo>
                <a:lnTo>
                  <a:pt x="212026" y="381963"/>
                </a:lnTo>
                <a:lnTo>
                  <a:pt x="253289" y="372775"/>
                </a:lnTo>
                <a:lnTo>
                  <a:pt x="292106" y="354399"/>
                </a:lnTo>
                <a:lnTo>
                  <a:pt x="326846" y="326836"/>
                </a:lnTo>
                <a:lnTo>
                  <a:pt x="354406" y="292096"/>
                </a:lnTo>
                <a:lnTo>
                  <a:pt x="372779" y="253279"/>
                </a:lnTo>
                <a:lnTo>
                  <a:pt x="381966" y="212016"/>
                </a:lnTo>
                <a:lnTo>
                  <a:pt x="381966" y="169939"/>
                </a:lnTo>
                <a:lnTo>
                  <a:pt x="372779" y="128677"/>
                </a:lnTo>
                <a:lnTo>
                  <a:pt x="354406" y="89863"/>
                </a:lnTo>
                <a:lnTo>
                  <a:pt x="326846" y="55127"/>
                </a:lnTo>
                <a:lnTo>
                  <a:pt x="292106" y="27563"/>
                </a:lnTo>
                <a:lnTo>
                  <a:pt x="253289" y="9187"/>
                </a:lnTo>
                <a:lnTo>
                  <a:pt x="212026" y="0"/>
                </a:lnTo>
                <a:lnTo>
                  <a:pt x="169947" y="0"/>
                </a:lnTo>
                <a:lnTo>
                  <a:pt x="128684" y="9187"/>
                </a:lnTo>
                <a:lnTo>
                  <a:pt x="89867" y="27563"/>
                </a:lnTo>
                <a:lnTo>
                  <a:pt x="55127" y="55127"/>
                </a:lnTo>
                <a:lnTo>
                  <a:pt x="27563" y="89863"/>
                </a:lnTo>
                <a:lnTo>
                  <a:pt x="9187" y="128677"/>
                </a:lnTo>
                <a:lnTo>
                  <a:pt x="0" y="169939"/>
                </a:lnTo>
                <a:lnTo>
                  <a:pt x="0" y="212016"/>
                </a:lnTo>
                <a:lnTo>
                  <a:pt x="9187" y="253279"/>
                </a:lnTo>
                <a:lnTo>
                  <a:pt x="27563" y="292096"/>
                </a:lnTo>
                <a:lnTo>
                  <a:pt x="55127" y="326836"/>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 name="Google Shape;214;p24"/>
          <p:cNvSpPr/>
          <p:nvPr/>
        </p:nvSpPr>
        <p:spPr>
          <a:xfrm>
            <a:off x="7818929" y="10159297"/>
            <a:ext cx="464820" cy="377825"/>
          </a:xfrm>
          <a:custGeom>
            <a:rect b="b" l="l" r="r" t="t"/>
            <a:pathLst>
              <a:path extrusionOk="0" h="377825" w="464820">
                <a:moveTo>
                  <a:pt x="0" y="377255"/>
                </a:moveTo>
                <a:lnTo>
                  <a:pt x="232244" y="0"/>
                </a:lnTo>
                <a:lnTo>
                  <a:pt x="464478" y="377255"/>
                </a:lnTo>
                <a:lnTo>
                  <a:pt x="0" y="37725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5" name="Google Shape;215;p24"/>
          <p:cNvSpPr/>
          <p:nvPr/>
        </p:nvSpPr>
        <p:spPr>
          <a:xfrm>
            <a:off x="15044120" y="9660510"/>
            <a:ext cx="464820" cy="377825"/>
          </a:xfrm>
          <a:custGeom>
            <a:rect b="b" l="l" r="r" t="t"/>
            <a:pathLst>
              <a:path extrusionOk="0" h="377825" w="464819">
                <a:moveTo>
                  <a:pt x="0" y="377245"/>
                </a:moveTo>
                <a:lnTo>
                  <a:pt x="232244" y="0"/>
                </a:lnTo>
                <a:lnTo>
                  <a:pt x="464478" y="377245"/>
                </a:lnTo>
                <a:lnTo>
                  <a:pt x="0" y="377245"/>
                </a:lnTo>
                <a:close/>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6" name="Google Shape;216;p24"/>
          <p:cNvSpPr/>
          <p:nvPr/>
        </p:nvSpPr>
        <p:spPr>
          <a:xfrm>
            <a:off x="19433620" y="11105284"/>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7" name="Google Shape;217;p24"/>
          <p:cNvSpPr/>
          <p:nvPr/>
        </p:nvSpPr>
        <p:spPr>
          <a:xfrm>
            <a:off x="19250069" y="11105284"/>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8" name="Google Shape;218;p24"/>
          <p:cNvSpPr/>
          <p:nvPr/>
        </p:nvSpPr>
        <p:spPr>
          <a:xfrm>
            <a:off x="19066509" y="11105284"/>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 name="Google Shape;219;p24"/>
          <p:cNvSpPr/>
          <p:nvPr/>
        </p:nvSpPr>
        <p:spPr>
          <a:xfrm>
            <a:off x="5622604" y="11172005"/>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0" name="Google Shape;220;p24"/>
          <p:cNvSpPr/>
          <p:nvPr/>
        </p:nvSpPr>
        <p:spPr>
          <a:xfrm>
            <a:off x="5439047" y="11172005"/>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1" name="Google Shape;221;p24"/>
          <p:cNvSpPr/>
          <p:nvPr/>
        </p:nvSpPr>
        <p:spPr>
          <a:xfrm>
            <a:off x="5255490" y="11172005"/>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 name="Google Shape;222;p24"/>
          <p:cNvSpPr/>
          <p:nvPr/>
        </p:nvSpPr>
        <p:spPr>
          <a:xfrm>
            <a:off x="3034623" y="10388038"/>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 name="Google Shape;223;p24"/>
          <p:cNvSpPr/>
          <p:nvPr/>
        </p:nvSpPr>
        <p:spPr>
          <a:xfrm>
            <a:off x="2851067" y="10388038"/>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4" name="Google Shape;224;p24"/>
          <p:cNvSpPr/>
          <p:nvPr/>
        </p:nvSpPr>
        <p:spPr>
          <a:xfrm>
            <a:off x="2667514" y="10388038"/>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5" name="Google Shape;225;p24"/>
          <p:cNvSpPr/>
          <p:nvPr/>
        </p:nvSpPr>
        <p:spPr>
          <a:xfrm>
            <a:off x="15013255" y="7052029"/>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 name="Google Shape;226;p24"/>
          <p:cNvSpPr/>
          <p:nvPr/>
        </p:nvSpPr>
        <p:spPr>
          <a:xfrm>
            <a:off x="15196808" y="7052029"/>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 name="Google Shape;227;p24"/>
          <p:cNvSpPr/>
          <p:nvPr/>
        </p:nvSpPr>
        <p:spPr>
          <a:xfrm>
            <a:off x="15380366" y="7052029"/>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 name="Google Shape;228;p24"/>
          <p:cNvSpPr/>
          <p:nvPr/>
        </p:nvSpPr>
        <p:spPr>
          <a:xfrm>
            <a:off x="6823340" y="5700937"/>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 name="Google Shape;229;p24"/>
          <p:cNvSpPr/>
          <p:nvPr/>
        </p:nvSpPr>
        <p:spPr>
          <a:xfrm>
            <a:off x="7006898" y="5700937"/>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 name="Google Shape;230;p24"/>
          <p:cNvSpPr/>
          <p:nvPr/>
        </p:nvSpPr>
        <p:spPr>
          <a:xfrm>
            <a:off x="7190456" y="5700937"/>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 name="Google Shape;231;p24"/>
          <p:cNvSpPr/>
          <p:nvPr/>
        </p:nvSpPr>
        <p:spPr>
          <a:xfrm>
            <a:off x="17231703" y="6101264"/>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 name="Google Shape;232;p24"/>
          <p:cNvSpPr/>
          <p:nvPr/>
        </p:nvSpPr>
        <p:spPr>
          <a:xfrm>
            <a:off x="17415261" y="6101264"/>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3" name="Google Shape;233;p24"/>
          <p:cNvSpPr/>
          <p:nvPr/>
        </p:nvSpPr>
        <p:spPr>
          <a:xfrm>
            <a:off x="17598819" y="6101264"/>
            <a:ext cx="0" cy="0"/>
          </a:xfrm>
          <a:custGeom>
            <a:rect b="b" l="l" r="r" t="t"/>
            <a:pathLst>
              <a:path extrusionOk="0" h="120000" w="120000">
                <a:moveTo>
                  <a:pt x="0" y="0"/>
                </a:moveTo>
                <a:lnTo>
                  <a:pt x="0" y="0"/>
                </a:lnTo>
              </a:path>
            </a:pathLst>
          </a:custGeom>
          <a:noFill/>
          <a:ln cap="flat" cmpd="sng" w="418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p24"/>
          <p:cNvSpPr txBox="1"/>
          <p:nvPr>
            <p:ph type="title"/>
          </p:nvPr>
        </p:nvSpPr>
        <p:spPr>
          <a:xfrm>
            <a:off x="1764328" y="949762"/>
            <a:ext cx="16518890" cy="178498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1" sz="11550">
                <a:solidFill>
                  <a:schemeClr val="lt1"/>
                </a:solidFill>
                <a:latin typeface="Ultra"/>
                <a:ea typeface="Ultra"/>
                <a:cs typeface="Ultra"/>
                <a:sym typeface="Ult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24"/>
          <p:cNvSpPr txBox="1"/>
          <p:nvPr>
            <p:ph idx="1" type="body"/>
          </p:nvPr>
        </p:nvSpPr>
        <p:spPr>
          <a:xfrm>
            <a:off x="2333448" y="2347269"/>
            <a:ext cx="15437485" cy="414527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9900">
                <a:solidFill>
                  <a:schemeClr val="lt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6" name="Google Shape;236;p24"/>
          <p:cNvSpPr txBox="1"/>
          <p:nvPr>
            <p:ph idx="11" type="ftr"/>
          </p:nvPr>
        </p:nvSpPr>
        <p:spPr>
          <a:xfrm>
            <a:off x="17380005" y="10470088"/>
            <a:ext cx="1781175" cy="46609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rgbClr val="01020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2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2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39" name="Shape 239"/>
        <p:cNvGrpSpPr/>
        <p:nvPr/>
      </p:nvGrpSpPr>
      <p:grpSpPr>
        <a:xfrm>
          <a:off x="0" y="0"/>
          <a:ext cx="0" cy="0"/>
          <a:chOff x="0" y="0"/>
          <a:chExt cx="0" cy="0"/>
        </a:xfrm>
      </p:grpSpPr>
      <p:sp>
        <p:nvSpPr>
          <p:cNvPr id="240" name="Google Shape;240;p25"/>
          <p:cNvSpPr txBox="1"/>
          <p:nvPr>
            <p:ph type="title"/>
          </p:nvPr>
        </p:nvSpPr>
        <p:spPr>
          <a:xfrm>
            <a:off x="1764328" y="949762"/>
            <a:ext cx="16518890" cy="178498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1" sz="11550">
                <a:solidFill>
                  <a:schemeClr val="lt1"/>
                </a:solidFill>
                <a:latin typeface="Ultra"/>
                <a:ea typeface="Ultra"/>
                <a:cs typeface="Ultra"/>
                <a:sym typeface="Ult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25"/>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2" name="Google Shape;242;p25"/>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3" name="Google Shape;243;p25"/>
          <p:cNvSpPr txBox="1"/>
          <p:nvPr>
            <p:ph idx="11" type="ftr"/>
          </p:nvPr>
        </p:nvSpPr>
        <p:spPr>
          <a:xfrm>
            <a:off x="17380005" y="10470088"/>
            <a:ext cx="1781175" cy="46609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rgbClr val="01020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2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2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46" name="Shape 246"/>
        <p:cNvGrpSpPr/>
        <p:nvPr/>
      </p:nvGrpSpPr>
      <p:grpSpPr>
        <a:xfrm>
          <a:off x="0" y="0"/>
          <a:ext cx="0" cy="0"/>
          <a:chOff x="0" y="0"/>
          <a:chExt cx="0" cy="0"/>
        </a:xfrm>
      </p:grpSpPr>
      <p:sp>
        <p:nvSpPr>
          <p:cNvPr id="247" name="Google Shape;247;p26"/>
          <p:cNvSpPr txBox="1"/>
          <p:nvPr>
            <p:ph type="title"/>
          </p:nvPr>
        </p:nvSpPr>
        <p:spPr>
          <a:xfrm>
            <a:off x="1764328" y="949762"/>
            <a:ext cx="16518890" cy="178498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1" sz="11550">
                <a:solidFill>
                  <a:schemeClr val="lt1"/>
                </a:solidFill>
                <a:latin typeface="Ultra"/>
                <a:ea typeface="Ultra"/>
                <a:cs typeface="Ultra"/>
                <a:sym typeface="Ult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26"/>
          <p:cNvSpPr txBox="1"/>
          <p:nvPr>
            <p:ph idx="11" type="ftr"/>
          </p:nvPr>
        </p:nvSpPr>
        <p:spPr>
          <a:xfrm>
            <a:off x="17380005" y="10470088"/>
            <a:ext cx="1781175" cy="46609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rgbClr val="01020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2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26"/>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1764328" y="949762"/>
            <a:ext cx="16518890" cy="178498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1" sz="11550" u="none" cap="none" strike="noStrike">
                <a:solidFill>
                  <a:schemeClr val="lt1"/>
                </a:solidFill>
                <a:latin typeface="Ultra"/>
                <a:ea typeface="Ultra"/>
                <a:cs typeface="Ultra"/>
                <a:sym typeface="Ult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2333448" y="2347269"/>
            <a:ext cx="15437485" cy="414527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1" i="0" sz="99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21"/>
          <p:cNvSpPr txBox="1"/>
          <p:nvPr>
            <p:ph idx="11" type="ftr"/>
          </p:nvPr>
        </p:nvSpPr>
        <p:spPr>
          <a:xfrm>
            <a:off x="17380005" y="10470088"/>
            <a:ext cx="1781175" cy="46609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2600" u="none" cap="none" strike="noStrike">
                <a:solidFill>
                  <a:srgbClr val="01020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17.pn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2.png"/><Relationship Id="rId10" Type="http://schemas.openxmlformats.org/officeDocument/2006/relationships/image" Target="../media/image8.png"/><Relationship Id="rId9"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2.png"/><Relationship Id="rId7" Type="http://schemas.openxmlformats.org/officeDocument/2006/relationships/image" Target="../media/image9.png"/><Relationship Id="rId8"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9.png"/><Relationship Id="rId5"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254" name="Shape 254"/>
        <p:cNvGrpSpPr/>
        <p:nvPr/>
      </p:nvGrpSpPr>
      <p:grpSpPr>
        <a:xfrm>
          <a:off x="0" y="0"/>
          <a:ext cx="0" cy="0"/>
          <a:chOff x="0" y="0"/>
          <a:chExt cx="0" cy="0"/>
        </a:xfrm>
      </p:grpSpPr>
      <p:sp>
        <p:nvSpPr>
          <p:cNvPr id="255" name="Google Shape;255;p11"/>
          <p:cNvSpPr txBox="1"/>
          <p:nvPr>
            <p:ph type="ctrTitle"/>
          </p:nvPr>
        </p:nvSpPr>
        <p:spPr>
          <a:xfrm>
            <a:off x="3957761" y="2056263"/>
            <a:ext cx="12188577" cy="2586354"/>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t/>
            </a:r>
            <a:endParaRPr/>
          </a:p>
        </p:txBody>
      </p:sp>
      <p:sp>
        <p:nvSpPr>
          <p:cNvPr id="256" name="Google Shape;256;p11"/>
          <p:cNvSpPr txBox="1"/>
          <p:nvPr>
            <p:ph idx="1" type="subTitle"/>
          </p:nvPr>
        </p:nvSpPr>
        <p:spPr>
          <a:xfrm>
            <a:off x="3015614" y="6439916"/>
            <a:ext cx="14073000" cy="1523700"/>
          </a:xfrm>
          <a:prstGeom prst="rect">
            <a:avLst/>
          </a:prstGeom>
          <a:noFill/>
          <a:ln>
            <a:noFill/>
          </a:ln>
        </p:spPr>
        <p:txBody>
          <a:bodyPr anchorCtr="0" anchor="t" bIns="0" lIns="0" spcFirstLastPara="1" rIns="0" wrap="square" tIns="0">
            <a:spAutoFit/>
          </a:bodyPr>
          <a:lstStyle/>
          <a:p>
            <a:pPr indent="-228600" lvl="0" marL="457200" rtl="0" algn="ctr">
              <a:lnSpc>
                <a:spcPct val="100000"/>
              </a:lnSpc>
              <a:spcBef>
                <a:spcPts val="0"/>
              </a:spcBef>
              <a:spcAft>
                <a:spcPts val="0"/>
              </a:spcAft>
              <a:buSzPts val="1400"/>
              <a:buNone/>
            </a:pPr>
            <a:r>
              <a:rPr lang="en-US">
                <a:solidFill>
                  <a:srgbClr val="17365D"/>
                </a:solidFill>
              </a:rPr>
              <a:t>2025 - 2026</a:t>
            </a:r>
            <a:endParaRPr/>
          </a:p>
        </p:txBody>
      </p:sp>
      <p:pic>
        <p:nvPicPr>
          <p:cNvPr id="257" name="Google Shape;257;p11"/>
          <p:cNvPicPr preferRelativeResize="0"/>
          <p:nvPr/>
        </p:nvPicPr>
        <p:blipFill rotWithShape="1">
          <a:blip r:embed="rId3">
            <a:alphaModFix/>
          </a:blip>
          <a:srcRect b="0" l="0" r="0" t="0"/>
          <a:stretch/>
        </p:blipFill>
        <p:spPr>
          <a:xfrm>
            <a:off x="0" y="0"/>
            <a:ext cx="20104100" cy="6695746"/>
          </a:xfrm>
          <a:prstGeom prst="rect">
            <a:avLst/>
          </a:prstGeom>
          <a:noFill/>
          <a:ln>
            <a:noFill/>
          </a:ln>
        </p:spPr>
      </p:pic>
      <p:pic>
        <p:nvPicPr>
          <p:cNvPr id="258" name="Google Shape;258;p11"/>
          <p:cNvPicPr preferRelativeResize="0"/>
          <p:nvPr/>
        </p:nvPicPr>
        <p:blipFill rotWithShape="1">
          <a:blip r:embed="rId4">
            <a:alphaModFix/>
          </a:blip>
          <a:srcRect b="0" l="0" r="0" t="0"/>
          <a:stretch/>
        </p:blipFill>
        <p:spPr>
          <a:xfrm>
            <a:off x="3514572" y="8260680"/>
            <a:ext cx="13140337" cy="30486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g27e218a00de_0_6"/>
          <p:cNvPicPr preferRelativeResize="0"/>
          <p:nvPr/>
        </p:nvPicPr>
        <p:blipFill rotWithShape="1">
          <a:blip r:embed="rId3">
            <a:alphaModFix/>
          </a:blip>
          <a:srcRect b="0" l="0" r="0" t="0"/>
          <a:stretch/>
        </p:blipFill>
        <p:spPr>
          <a:xfrm>
            <a:off x="0" y="0"/>
            <a:ext cx="20104099" cy="11375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g24289a8574c_0_0"/>
          <p:cNvPicPr preferRelativeResize="0"/>
          <p:nvPr/>
        </p:nvPicPr>
        <p:blipFill rotWithShape="1">
          <a:blip r:embed="rId3">
            <a:alphaModFix/>
          </a:blip>
          <a:srcRect b="0" l="0" r="0" t="0"/>
          <a:stretch/>
        </p:blipFill>
        <p:spPr>
          <a:xfrm>
            <a:off x="0" y="793"/>
            <a:ext cx="20104099" cy="113085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19"/>
          <p:cNvPicPr preferRelativeResize="0"/>
          <p:nvPr/>
        </p:nvPicPr>
        <p:blipFill rotWithShape="1">
          <a:blip r:embed="rId3">
            <a:alphaModFix/>
          </a:blip>
          <a:srcRect b="0" l="0" r="0" t="0"/>
          <a:stretch/>
        </p:blipFill>
        <p:spPr>
          <a:xfrm>
            <a:off x="0" y="397"/>
            <a:ext cx="20104099" cy="113085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5" name="Shape 355"/>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0"/>
          <p:cNvSpPr txBox="1"/>
          <p:nvPr/>
        </p:nvSpPr>
        <p:spPr>
          <a:xfrm>
            <a:off x="3024980" y="4085015"/>
            <a:ext cx="14054142" cy="313928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rgbClr val="0F7BC0"/>
                </a:solidFill>
                <a:latin typeface="Calibri"/>
                <a:ea typeface="Calibri"/>
                <a:cs typeface="Calibri"/>
                <a:sym typeface="Calibri"/>
              </a:rPr>
              <a:t>Thank you for sharing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rgbClr val="0F7BC0"/>
                </a:solidFill>
                <a:latin typeface="Calibri"/>
                <a:ea typeface="Calibri"/>
                <a:cs typeface="Calibri"/>
                <a:sym typeface="Calibri"/>
              </a:rPr>
              <a:t>your culture and opening </a:t>
            </a:r>
            <a:endParaRPr/>
          </a:p>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rgbClr val="0F7BC0"/>
                </a:solidFill>
                <a:latin typeface="Calibri"/>
                <a:ea typeface="Calibri"/>
                <a:cs typeface="Calibri"/>
                <a:sym typeface="Calibri"/>
              </a:rPr>
              <a:t>your school to the world!</a:t>
            </a:r>
            <a:endParaRPr b="0" i="0" sz="1400" u="none" cap="none" strike="noStrike">
              <a:solidFill>
                <a:srgbClr val="000000"/>
              </a:solidFill>
              <a:latin typeface="Arial"/>
              <a:ea typeface="Arial"/>
              <a:cs typeface="Arial"/>
              <a:sym typeface="Arial"/>
            </a:endParaRPr>
          </a:p>
        </p:txBody>
      </p:sp>
      <p:pic>
        <p:nvPicPr>
          <p:cNvPr id="362" name="Google Shape;362;p20"/>
          <p:cNvPicPr preferRelativeResize="0"/>
          <p:nvPr/>
        </p:nvPicPr>
        <p:blipFill rotWithShape="1">
          <a:blip r:embed="rId3">
            <a:alphaModFix/>
          </a:blip>
          <a:srcRect b="0" l="0" r="0" t="0"/>
          <a:stretch/>
        </p:blipFill>
        <p:spPr>
          <a:xfrm>
            <a:off x="-1301750" y="2348477"/>
            <a:ext cx="6612396" cy="6612396"/>
          </a:xfrm>
          <a:prstGeom prst="rect">
            <a:avLst/>
          </a:prstGeom>
          <a:noFill/>
          <a:ln>
            <a:noFill/>
          </a:ln>
        </p:spPr>
      </p:pic>
      <p:pic>
        <p:nvPicPr>
          <p:cNvPr id="363" name="Google Shape;363;p20"/>
          <p:cNvPicPr preferRelativeResize="0"/>
          <p:nvPr/>
        </p:nvPicPr>
        <p:blipFill rotWithShape="1">
          <a:blip r:embed="rId4">
            <a:alphaModFix/>
          </a:blip>
          <a:srcRect b="0" l="0" r="0" t="0"/>
          <a:stretch/>
        </p:blipFill>
        <p:spPr>
          <a:xfrm>
            <a:off x="14700250" y="4070119"/>
            <a:ext cx="4671139" cy="3169112"/>
          </a:xfrm>
          <a:prstGeom prst="rect">
            <a:avLst/>
          </a:prstGeom>
          <a:noFill/>
          <a:ln>
            <a:noFill/>
          </a:ln>
        </p:spPr>
      </p:pic>
      <p:pic>
        <p:nvPicPr>
          <p:cNvPr id="364" name="Google Shape;364;p20" title="AFS_Logo-USA.png"/>
          <p:cNvPicPr preferRelativeResize="0"/>
          <p:nvPr/>
        </p:nvPicPr>
        <p:blipFill rotWithShape="1">
          <a:blip r:embed="rId5">
            <a:alphaModFix/>
          </a:blip>
          <a:srcRect b="0" l="0" r="0" t="0"/>
          <a:stretch/>
        </p:blipFill>
        <p:spPr>
          <a:xfrm>
            <a:off x="8132725" y="7872900"/>
            <a:ext cx="3838648" cy="2884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3" name="Shape 263"/>
        <p:cNvGrpSpPr/>
        <p:nvPr/>
      </p:nvGrpSpPr>
      <p:grpSpPr>
        <a:xfrm>
          <a:off x="0" y="0"/>
          <a:ext cx="0" cy="0"/>
          <a:chOff x="0" y="0"/>
          <a:chExt cx="0" cy="0"/>
        </a:xfrm>
      </p:grpSpPr>
      <p:sp>
        <p:nvSpPr>
          <p:cNvPr id="264" name="Google Shape;264;p4"/>
          <p:cNvSpPr/>
          <p:nvPr/>
        </p:nvSpPr>
        <p:spPr>
          <a:xfrm>
            <a:off x="0" y="0"/>
            <a:ext cx="1005204" cy="108163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5" name="Google Shape;265;p4"/>
          <p:cNvSpPr txBox="1"/>
          <p:nvPr>
            <p:ph idx="11" type="ftr"/>
          </p:nvPr>
        </p:nvSpPr>
        <p:spPr>
          <a:xfrm>
            <a:off x="17380005" y="10470088"/>
            <a:ext cx="1781175" cy="466090"/>
          </a:xfrm>
          <a:prstGeom prst="rect">
            <a:avLst/>
          </a:prstGeom>
          <a:noFill/>
          <a:ln>
            <a:noFill/>
          </a:ln>
        </p:spPr>
        <p:txBody>
          <a:bodyPr anchorCtr="0" anchor="t" bIns="0" lIns="0" spcFirstLastPara="1" rIns="0" wrap="square" tIns="22850">
            <a:spAutoFit/>
          </a:bodyPr>
          <a:lstStyle/>
          <a:p>
            <a:pPr indent="0" lvl="0" marL="12700" rtl="0" algn="l">
              <a:lnSpc>
                <a:spcPct val="100000"/>
              </a:lnSpc>
              <a:spcBef>
                <a:spcPts val="0"/>
              </a:spcBef>
              <a:spcAft>
                <a:spcPts val="0"/>
              </a:spcAft>
              <a:buSzPts val="1400"/>
              <a:buNone/>
            </a:pPr>
            <a:r>
              <a:rPr b="1" i="0" lang="en-US" sz="2600">
                <a:solidFill>
                  <a:srgbClr val="010202"/>
                </a:solidFill>
                <a:latin typeface="Arial"/>
                <a:ea typeface="Arial"/>
                <a:cs typeface="Arial"/>
                <a:sym typeface="Arial"/>
              </a:rPr>
              <a:t>a</a:t>
            </a:r>
            <a:r>
              <a:rPr lang="en-US"/>
              <a:t>fsusa.org</a:t>
            </a:r>
            <a:endParaRPr/>
          </a:p>
        </p:txBody>
      </p:sp>
      <p:sp>
        <p:nvSpPr>
          <p:cNvPr id="266" name="Google Shape;266;p4"/>
          <p:cNvSpPr txBox="1"/>
          <p:nvPr/>
        </p:nvSpPr>
        <p:spPr>
          <a:xfrm>
            <a:off x="1600200" y="1393247"/>
            <a:ext cx="16672560" cy="25545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rgbClr val="0070C0"/>
                </a:solidFill>
                <a:latin typeface="Calibri"/>
                <a:ea typeface="Calibri"/>
                <a:cs typeface="Calibri"/>
                <a:sym typeface="Calibri"/>
              </a:rPr>
              <a:t>Hello! My name is </a:t>
            </a:r>
            <a:endParaRPr/>
          </a:p>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rgbClr val="0070C0"/>
                </a:solidFill>
                <a:latin typeface="Calibri"/>
                <a:ea typeface="Calibri"/>
                <a:cs typeface="Calibri"/>
                <a:sym typeface="Calibri"/>
              </a:rPr>
              <a:t>[or Our names are]:</a:t>
            </a:r>
            <a:endParaRPr b="0" i="0" sz="1400" u="none" cap="none" strike="noStrike">
              <a:solidFill>
                <a:srgbClr val="0070C0"/>
              </a:solidFill>
              <a:latin typeface="Arial"/>
              <a:ea typeface="Arial"/>
              <a:cs typeface="Arial"/>
              <a:sym typeface="Arial"/>
            </a:endParaRPr>
          </a:p>
        </p:txBody>
      </p:sp>
      <p:sp>
        <p:nvSpPr>
          <p:cNvPr id="267" name="Google Shape;267;p4"/>
          <p:cNvSpPr txBox="1"/>
          <p:nvPr/>
        </p:nvSpPr>
        <p:spPr>
          <a:xfrm>
            <a:off x="1767840" y="5111807"/>
            <a:ext cx="166725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rgbClr val="0070C0"/>
                </a:solidFill>
                <a:latin typeface="Calibri"/>
                <a:ea typeface="Calibri"/>
                <a:cs typeface="Calibri"/>
                <a:sym typeface="Calibri"/>
              </a:rPr>
              <a:t>[</a:t>
            </a:r>
            <a:r>
              <a:rPr b="1" lang="en-US" sz="8000">
                <a:solidFill>
                  <a:srgbClr val="0070C0"/>
                </a:solidFill>
                <a:latin typeface="Calibri"/>
                <a:ea typeface="Calibri"/>
                <a:cs typeface="Calibri"/>
                <a:sym typeface="Calibri"/>
              </a:rPr>
              <a:t>Y</a:t>
            </a:r>
            <a:r>
              <a:rPr b="1" i="0" lang="en-US" sz="8000" u="none" cap="none" strike="noStrike">
                <a:solidFill>
                  <a:srgbClr val="0070C0"/>
                </a:solidFill>
                <a:latin typeface="Calibri"/>
                <a:ea typeface="Calibri"/>
                <a:cs typeface="Calibri"/>
                <a:sym typeface="Calibri"/>
              </a:rPr>
              <a:t>our name(s)] from [Home country]</a:t>
            </a:r>
            <a:endParaRPr/>
          </a:p>
          <a:p>
            <a:pPr indent="0" lvl="0" marL="0" marR="0" rtl="0" algn="ctr">
              <a:lnSpc>
                <a:spcPct val="100000"/>
              </a:lnSpc>
              <a:spcBef>
                <a:spcPts val="0"/>
              </a:spcBef>
              <a:spcAft>
                <a:spcPts val="0"/>
              </a:spcAft>
              <a:buClr>
                <a:srgbClr val="000000"/>
              </a:buClr>
              <a:buSzPts val="8000"/>
              <a:buFont typeface="Arial"/>
              <a:buNone/>
            </a:pPr>
            <a:r>
              <a:rPr b="0" i="0" lang="en-US" sz="4000" u="none" cap="none" strike="noStrike">
                <a:solidFill>
                  <a:srgbClr val="0070C0"/>
                </a:solidFill>
                <a:latin typeface="Calibri"/>
                <a:ea typeface="Calibri"/>
                <a:cs typeface="Calibri"/>
                <a:sym typeface="Calibri"/>
              </a:rPr>
              <a:t>Written in your language(s)</a:t>
            </a:r>
            <a:endParaRPr b="0" i="0" sz="4000" u="none" cap="none" strike="noStrike">
              <a:solidFill>
                <a:srgbClr val="0070C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2" name="Shape 272"/>
        <p:cNvGrpSpPr/>
        <p:nvPr/>
      </p:nvGrpSpPr>
      <p:grpSpPr>
        <a:xfrm>
          <a:off x="0" y="0"/>
          <a:ext cx="0" cy="0"/>
          <a:chOff x="0" y="0"/>
          <a:chExt cx="0" cy="0"/>
        </a:xfrm>
      </p:grpSpPr>
      <p:sp>
        <p:nvSpPr>
          <p:cNvPr id="273" name="Google Shape;273;p3"/>
          <p:cNvSpPr/>
          <p:nvPr/>
        </p:nvSpPr>
        <p:spPr>
          <a:xfrm>
            <a:off x="0" y="0"/>
            <a:ext cx="1005204" cy="108163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4" name="Google Shape;274;p3"/>
          <p:cNvSpPr txBox="1"/>
          <p:nvPr>
            <p:ph idx="11" type="ftr"/>
          </p:nvPr>
        </p:nvSpPr>
        <p:spPr>
          <a:xfrm>
            <a:off x="17380005" y="10470088"/>
            <a:ext cx="1781175" cy="466090"/>
          </a:xfrm>
          <a:prstGeom prst="rect">
            <a:avLst/>
          </a:prstGeom>
          <a:noFill/>
          <a:ln>
            <a:noFill/>
          </a:ln>
        </p:spPr>
        <p:txBody>
          <a:bodyPr anchorCtr="0" anchor="t" bIns="0" lIns="0" spcFirstLastPara="1" rIns="0" wrap="square" tIns="22850">
            <a:spAutoFit/>
          </a:bodyPr>
          <a:lstStyle/>
          <a:p>
            <a:pPr indent="0" lvl="0" marL="12700" rtl="0" algn="l">
              <a:lnSpc>
                <a:spcPct val="100000"/>
              </a:lnSpc>
              <a:spcBef>
                <a:spcPts val="0"/>
              </a:spcBef>
              <a:spcAft>
                <a:spcPts val="0"/>
              </a:spcAft>
              <a:buSzPts val="1400"/>
              <a:buNone/>
            </a:pPr>
            <a:r>
              <a:rPr b="1" i="0" lang="en-US" sz="2600">
                <a:solidFill>
                  <a:srgbClr val="010202"/>
                </a:solidFill>
                <a:latin typeface="Arial"/>
                <a:ea typeface="Arial"/>
                <a:cs typeface="Arial"/>
                <a:sym typeface="Arial"/>
              </a:rPr>
              <a:t>a</a:t>
            </a:r>
            <a:r>
              <a:rPr lang="en-US"/>
              <a:t>fsusa.org</a:t>
            </a:r>
            <a:endParaRPr/>
          </a:p>
        </p:txBody>
      </p:sp>
      <p:sp>
        <p:nvSpPr>
          <p:cNvPr id="275" name="Google Shape;275;p3"/>
          <p:cNvSpPr txBox="1"/>
          <p:nvPr/>
        </p:nvSpPr>
        <p:spPr>
          <a:xfrm>
            <a:off x="3024980" y="1195127"/>
            <a:ext cx="14054142" cy="13233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rgbClr val="0F7BC0"/>
                </a:solidFill>
                <a:latin typeface="Calibri"/>
                <a:ea typeface="Calibri"/>
                <a:cs typeface="Calibri"/>
                <a:sym typeface="Calibri"/>
              </a:rPr>
              <a:t>What is the Medallion Program? </a:t>
            </a:r>
            <a:endParaRPr b="0" i="0" sz="1400" u="none" cap="none" strike="noStrike">
              <a:solidFill>
                <a:srgbClr val="000000"/>
              </a:solidFill>
              <a:latin typeface="Arial"/>
              <a:ea typeface="Arial"/>
              <a:cs typeface="Arial"/>
              <a:sym typeface="Arial"/>
            </a:endParaRPr>
          </a:p>
        </p:txBody>
      </p:sp>
      <p:sp>
        <p:nvSpPr>
          <p:cNvPr id="276" name="Google Shape;276;p3"/>
          <p:cNvSpPr txBox="1"/>
          <p:nvPr/>
        </p:nvSpPr>
        <p:spPr>
          <a:xfrm>
            <a:off x="2149602" y="2828639"/>
            <a:ext cx="17271253" cy="67402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800" u="none" cap="none" strike="noStrike">
                <a:solidFill>
                  <a:srgbClr val="0070C0"/>
                </a:solidFill>
                <a:highlight>
                  <a:srgbClr val="FFFFFF"/>
                </a:highlight>
                <a:latin typeface="Calibri"/>
                <a:ea typeface="Calibri"/>
                <a:cs typeface="Calibri"/>
                <a:sym typeface="Calibri"/>
              </a:rPr>
              <a:t>The </a:t>
            </a:r>
            <a:r>
              <a:rPr b="1" i="0" lang="en-US" sz="4800" u="none" cap="none" strike="noStrike">
                <a:solidFill>
                  <a:srgbClr val="0070C0"/>
                </a:solidFill>
                <a:highlight>
                  <a:srgbClr val="FFFFFF"/>
                </a:highlight>
                <a:latin typeface="Calibri"/>
                <a:ea typeface="Calibri"/>
                <a:cs typeface="Calibri"/>
                <a:sym typeface="Calibri"/>
              </a:rPr>
              <a:t>Medallion Program</a:t>
            </a:r>
            <a:r>
              <a:rPr b="0" i="0" lang="en-US" sz="4800" u="none" cap="none" strike="noStrike">
                <a:solidFill>
                  <a:srgbClr val="0070C0"/>
                </a:solidFill>
                <a:highlight>
                  <a:srgbClr val="FFFFFF"/>
                </a:highlight>
                <a:latin typeface="Calibri"/>
                <a:ea typeface="Calibri"/>
                <a:cs typeface="Calibri"/>
                <a:sym typeface="Calibri"/>
              </a:rPr>
              <a:t> is a U.S. Department of State program that </a:t>
            </a:r>
            <a:endParaRPr b="0" i="0" sz="48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4800" u="none" cap="none" strike="noStrike">
                <a:solidFill>
                  <a:srgbClr val="0070C0"/>
                </a:solidFill>
                <a:highlight>
                  <a:srgbClr val="FFFFFF"/>
                </a:highlight>
                <a:latin typeface="Calibri"/>
                <a:ea typeface="Calibri"/>
                <a:cs typeface="Calibri"/>
                <a:sym typeface="Calibri"/>
              </a:rPr>
              <a:t>recognizes high schools which welcome exchange students </a:t>
            </a:r>
            <a:endParaRPr b="0" i="0" sz="48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4800" u="none" cap="none" strike="noStrike">
                <a:solidFill>
                  <a:srgbClr val="0070C0"/>
                </a:solidFill>
                <a:highlight>
                  <a:srgbClr val="FFFFFF"/>
                </a:highlight>
                <a:latin typeface="Calibri"/>
                <a:ea typeface="Calibri"/>
                <a:cs typeface="Calibri"/>
                <a:sym typeface="Calibri"/>
              </a:rPr>
              <a:t>participating in programs through the State Department’s Bureau of Educational and Cultural Affairs (ECA).</a:t>
            </a:r>
            <a:endParaRPr b="0" i="0" sz="48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48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4800" u="none" cap="none" strike="noStrike">
                <a:solidFill>
                  <a:srgbClr val="0070C0"/>
                </a:solidFill>
                <a:latin typeface="Calibri"/>
                <a:ea typeface="Calibri"/>
                <a:cs typeface="Calibri"/>
                <a:sym typeface="Calibri"/>
              </a:rPr>
              <a:t>These programs include: </a:t>
            </a:r>
            <a:endParaRPr b="0" i="0" sz="48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4800" u="none" cap="none" strike="noStrike">
                <a:solidFill>
                  <a:srgbClr val="0070C0"/>
                </a:solidFill>
                <a:latin typeface="Calibri"/>
                <a:ea typeface="Calibri"/>
                <a:cs typeface="Calibri"/>
                <a:sym typeface="Calibri"/>
              </a:rPr>
              <a:t>YES – Youth Exchange and Study</a:t>
            </a:r>
            <a:endParaRPr/>
          </a:p>
          <a:p>
            <a:pPr indent="0" lvl="0" marL="0" marR="0" rtl="0" algn="l">
              <a:lnSpc>
                <a:spcPct val="100000"/>
              </a:lnSpc>
              <a:spcBef>
                <a:spcPts val="0"/>
              </a:spcBef>
              <a:spcAft>
                <a:spcPts val="0"/>
              </a:spcAft>
              <a:buNone/>
            </a:pPr>
            <a:r>
              <a:rPr b="0" i="0" lang="en-US" sz="4800" u="none" cap="none" strike="noStrike">
                <a:solidFill>
                  <a:srgbClr val="0070C0"/>
                </a:solidFill>
                <a:latin typeface="Calibri"/>
                <a:ea typeface="Calibri"/>
                <a:cs typeface="Calibri"/>
                <a:sym typeface="Calibri"/>
              </a:rPr>
              <a:t>FLEX – Future Leaders Exchange Program</a:t>
            </a:r>
            <a:endParaRPr/>
          </a:p>
          <a:p>
            <a:pPr indent="0" lvl="0" marL="0" marR="0" rtl="0" algn="l">
              <a:lnSpc>
                <a:spcPct val="100000"/>
              </a:lnSpc>
              <a:spcBef>
                <a:spcPts val="0"/>
              </a:spcBef>
              <a:spcAft>
                <a:spcPts val="0"/>
              </a:spcAft>
              <a:buNone/>
            </a:pPr>
            <a:r>
              <a:rPr b="0" i="0" lang="en-US" sz="4800" u="none" cap="none" strike="noStrike">
                <a:solidFill>
                  <a:srgbClr val="0070C0"/>
                </a:solidFill>
                <a:latin typeface="Calibri"/>
                <a:ea typeface="Calibri"/>
                <a:cs typeface="Calibri"/>
                <a:sym typeface="Calibri"/>
              </a:rPr>
              <a:t>CBYX – Congress-Bundestag Youth Exchange</a:t>
            </a:r>
            <a:endParaRPr b="0" i="0" sz="4800" u="none" cap="none" strike="noStrike">
              <a:solidFill>
                <a:srgbClr val="0070C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descr="Text&#10;&#10;AI-generated content may be incorrect." id="281" name="Google Shape;281;p6"/>
          <p:cNvPicPr preferRelativeResize="0"/>
          <p:nvPr>
            <p:ph idx="1" type="body"/>
          </p:nvPr>
        </p:nvPicPr>
        <p:blipFill rotWithShape="1">
          <a:blip r:embed="rId3">
            <a:alphaModFix/>
          </a:blip>
          <a:srcRect b="0" l="0" r="0" t="0"/>
          <a:stretch/>
        </p:blipFill>
        <p:spPr>
          <a:xfrm>
            <a:off x="2734236" y="-1"/>
            <a:ext cx="14635629" cy="11309351"/>
          </a:xfrm>
          <a:prstGeom prst="rect">
            <a:avLst/>
          </a:prstGeom>
          <a:noFill/>
          <a:ln>
            <a:noFill/>
          </a:ln>
        </p:spPr>
      </p:pic>
      <p:sp>
        <p:nvSpPr>
          <p:cNvPr id="282" name="Google Shape;282;p6"/>
          <p:cNvSpPr txBox="1"/>
          <p:nvPr/>
        </p:nvSpPr>
        <p:spPr>
          <a:xfrm>
            <a:off x="3175450" y="5334582"/>
            <a:ext cx="13748622" cy="1235233"/>
          </a:xfrm>
          <a:prstGeom prst="rect">
            <a:avLst/>
          </a:prstGeom>
          <a:noFill/>
          <a:ln>
            <a:noFill/>
          </a:ln>
        </p:spPr>
        <p:txBody>
          <a:bodyPr anchorCtr="0" anchor="b" bIns="97550" lIns="195125" spcFirstLastPara="1" rIns="195125" wrap="square" tIns="97550">
            <a:noAutofit/>
          </a:bodyPr>
          <a:lstStyle/>
          <a:p>
            <a:pPr indent="0" lvl="0" marL="0" marR="0" rtl="0" algn="ctr">
              <a:lnSpc>
                <a:spcPct val="90000"/>
              </a:lnSpc>
              <a:spcBef>
                <a:spcPts val="0"/>
              </a:spcBef>
              <a:spcAft>
                <a:spcPts val="0"/>
              </a:spcAft>
              <a:buClr>
                <a:srgbClr val="000000"/>
              </a:buClr>
              <a:buSzPts val="6983"/>
              <a:buFont typeface="Arial"/>
              <a:buNone/>
            </a:pPr>
            <a:r>
              <a:rPr b="1" i="1" lang="en-US" sz="6984" u="none" cap="none" strike="noStrike">
                <a:solidFill>
                  <a:schemeClr val="dk1"/>
                </a:solidFill>
                <a:latin typeface="Times New Roman"/>
                <a:ea typeface="Times New Roman"/>
                <a:cs typeface="Times New Roman"/>
                <a:sym typeface="Times New Roman"/>
              </a:rPr>
              <a:t>[Insert name of School]</a:t>
            </a:r>
            <a:endParaRPr b="0" i="0" sz="6984" u="none" cap="none" strike="noStrike">
              <a:solidFill>
                <a:schemeClr val="dk1"/>
              </a:solidFill>
              <a:latin typeface="Times New Roman"/>
              <a:ea typeface="Times New Roman"/>
              <a:cs typeface="Times New Roman"/>
              <a:sym typeface="Times New Roman"/>
            </a:endParaRPr>
          </a:p>
        </p:txBody>
      </p:sp>
      <p:pic>
        <p:nvPicPr>
          <p:cNvPr id="283" name="Google Shape;283;p6"/>
          <p:cNvPicPr preferRelativeResize="0"/>
          <p:nvPr/>
        </p:nvPicPr>
        <p:blipFill rotWithShape="1">
          <a:blip r:embed="rId4">
            <a:alphaModFix/>
          </a:blip>
          <a:srcRect b="0" l="0" r="0" t="0"/>
          <a:stretch/>
        </p:blipFill>
        <p:spPr>
          <a:xfrm>
            <a:off x="13303580" y="7854545"/>
            <a:ext cx="2842958" cy="20683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8" name="Shape 288"/>
        <p:cNvGrpSpPr/>
        <p:nvPr/>
      </p:nvGrpSpPr>
      <p:grpSpPr>
        <a:xfrm>
          <a:off x="0" y="0"/>
          <a:ext cx="0" cy="0"/>
          <a:chOff x="0" y="0"/>
          <a:chExt cx="0" cy="0"/>
        </a:xfrm>
      </p:grpSpPr>
      <p:sp>
        <p:nvSpPr>
          <p:cNvPr id="289" name="Google Shape;289;p5"/>
          <p:cNvSpPr/>
          <p:nvPr/>
        </p:nvSpPr>
        <p:spPr>
          <a:xfrm>
            <a:off x="0" y="0"/>
            <a:ext cx="1005204" cy="108163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 name="Google Shape;290;p5"/>
          <p:cNvSpPr txBox="1"/>
          <p:nvPr>
            <p:ph idx="11" type="ftr"/>
          </p:nvPr>
        </p:nvSpPr>
        <p:spPr>
          <a:xfrm>
            <a:off x="17380005" y="10470088"/>
            <a:ext cx="1781175" cy="466090"/>
          </a:xfrm>
          <a:prstGeom prst="rect">
            <a:avLst/>
          </a:prstGeom>
          <a:noFill/>
          <a:ln>
            <a:noFill/>
          </a:ln>
        </p:spPr>
        <p:txBody>
          <a:bodyPr anchorCtr="0" anchor="t" bIns="0" lIns="0" spcFirstLastPara="1" rIns="0" wrap="square" tIns="22850">
            <a:spAutoFit/>
          </a:bodyPr>
          <a:lstStyle/>
          <a:p>
            <a:pPr indent="0" lvl="0" marL="12700" rtl="0" algn="l">
              <a:lnSpc>
                <a:spcPct val="100000"/>
              </a:lnSpc>
              <a:spcBef>
                <a:spcPts val="0"/>
              </a:spcBef>
              <a:spcAft>
                <a:spcPts val="0"/>
              </a:spcAft>
              <a:buSzPts val="1400"/>
              <a:buNone/>
            </a:pPr>
            <a:r>
              <a:rPr b="1" i="0" lang="en-US" sz="2600">
                <a:solidFill>
                  <a:srgbClr val="010202"/>
                </a:solidFill>
                <a:latin typeface="Arial"/>
                <a:ea typeface="Arial"/>
                <a:cs typeface="Arial"/>
                <a:sym typeface="Arial"/>
              </a:rPr>
              <a:t>a</a:t>
            </a:r>
            <a:r>
              <a:rPr lang="en-US"/>
              <a:t>fsusa.org</a:t>
            </a:r>
            <a:endParaRPr/>
          </a:p>
        </p:txBody>
      </p:sp>
      <p:sp>
        <p:nvSpPr>
          <p:cNvPr id="291" name="Google Shape;291;p5"/>
          <p:cNvSpPr txBox="1"/>
          <p:nvPr/>
        </p:nvSpPr>
        <p:spPr>
          <a:xfrm>
            <a:off x="3024980" y="1195127"/>
            <a:ext cx="14054142" cy="25545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8000" u="none" cap="none" strike="noStrike">
                <a:solidFill>
                  <a:srgbClr val="0F7BC0"/>
                </a:solidFill>
                <a:latin typeface="Calibri"/>
                <a:ea typeface="Calibri"/>
                <a:cs typeface="Calibri"/>
                <a:sym typeface="Calibri"/>
              </a:rPr>
              <a:t>How did the U.S. school experience impact me [or us]?</a:t>
            </a:r>
            <a:endParaRPr b="0" i="0" sz="1400" u="none" cap="none" strike="noStrike">
              <a:solidFill>
                <a:srgbClr val="000000"/>
              </a:solidFill>
              <a:latin typeface="Arial"/>
              <a:ea typeface="Arial"/>
              <a:cs typeface="Arial"/>
              <a:sym typeface="Arial"/>
            </a:endParaRPr>
          </a:p>
        </p:txBody>
      </p:sp>
      <p:pic>
        <p:nvPicPr>
          <p:cNvPr id="292" name="Google Shape;292;p5"/>
          <p:cNvPicPr preferRelativeResize="0"/>
          <p:nvPr/>
        </p:nvPicPr>
        <p:blipFill rotWithShape="1">
          <a:blip r:embed="rId4">
            <a:alphaModFix/>
          </a:blip>
          <a:srcRect b="0" l="0" r="0" t="0"/>
          <a:stretch/>
        </p:blipFill>
        <p:spPr>
          <a:xfrm>
            <a:off x="13265391" y="6967969"/>
            <a:ext cx="3644660" cy="3644660"/>
          </a:xfrm>
          <a:prstGeom prst="rect">
            <a:avLst/>
          </a:prstGeom>
          <a:noFill/>
          <a:ln>
            <a:noFill/>
          </a:ln>
        </p:spPr>
      </p:pic>
      <p:pic>
        <p:nvPicPr>
          <p:cNvPr id="293" name="Google Shape;293;p5"/>
          <p:cNvPicPr preferRelativeResize="0"/>
          <p:nvPr/>
        </p:nvPicPr>
        <p:blipFill rotWithShape="1">
          <a:blip r:embed="rId5">
            <a:alphaModFix/>
          </a:blip>
          <a:srcRect b="0" l="0" r="0" t="0"/>
          <a:stretch/>
        </p:blipFill>
        <p:spPr>
          <a:xfrm>
            <a:off x="9175036" y="6579374"/>
            <a:ext cx="3591829" cy="3591829"/>
          </a:xfrm>
          <a:prstGeom prst="rect">
            <a:avLst/>
          </a:prstGeom>
          <a:noFill/>
          <a:ln>
            <a:noFill/>
          </a:ln>
        </p:spPr>
      </p:pic>
      <p:pic>
        <p:nvPicPr>
          <p:cNvPr id="294" name="Google Shape;294;p5"/>
          <p:cNvPicPr preferRelativeResize="0"/>
          <p:nvPr/>
        </p:nvPicPr>
        <p:blipFill rotWithShape="1">
          <a:blip r:embed="rId6">
            <a:alphaModFix/>
          </a:blip>
          <a:srcRect b="0" l="0" r="0" t="0"/>
          <a:stretch/>
        </p:blipFill>
        <p:spPr>
          <a:xfrm>
            <a:off x="3182906" y="6192767"/>
            <a:ext cx="5139892" cy="5139892"/>
          </a:xfrm>
          <a:prstGeom prst="rect">
            <a:avLst/>
          </a:prstGeom>
          <a:noFill/>
          <a:ln>
            <a:noFill/>
          </a:ln>
        </p:spPr>
      </p:pic>
      <p:pic>
        <p:nvPicPr>
          <p:cNvPr id="295" name="Google Shape;295;p5"/>
          <p:cNvPicPr preferRelativeResize="0"/>
          <p:nvPr/>
        </p:nvPicPr>
        <p:blipFill rotWithShape="1">
          <a:blip r:embed="rId7">
            <a:alphaModFix/>
          </a:blip>
          <a:srcRect b="0" l="0" r="0" t="0"/>
          <a:stretch/>
        </p:blipFill>
        <p:spPr>
          <a:xfrm>
            <a:off x="6070429" y="4172067"/>
            <a:ext cx="3349431" cy="3349431"/>
          </a:xfrm>
          <a:prstGeom prst="rect">
            <a:avLst/>
          </a:prstGeom>
          <a:noFill/>
          <a:ln>
            <a:noFill/>
          </a:ln>
        </p:spPr>
      </p:pic>
      <p:pic>
        <p:nvPicPr>
          <p:cNvPr id="296" name="Google Shape;296;p5"/>
          <p:cNvPicPr preferRelativeResize="0"/>
          <p:nvPr/>
        </p:nvPicPr>
        <p:blipFill rotWithShape="1">
          <a:blip r:embed="rId8">
            <a:alphaModFix/>
          </a:blip>
          <a:srcRect b="0" l="0" r="0" t="0"/>
          <a:stretch/>
        </p:blipFill>
        <p:spPr>
          <a:xfrm>
            <a:off x="10051016" y="3749672"/>
            <a:ext cx="3415199" cy="3415199"/>
          </a:xfrm>
          <a:prstGeom prst="rect">
            <a:avLst/>
          </a:prstGeom>
          <a:noFill/>
          <a:ln>
            <a:noFill/>
          </a:ln>
        </p:spPr>
      </p:pic>
      <p:pic>
        <p:nvPicPr>
          <p:cNvPr id="297" name="Google Shape;297;p5"/>
          <p:cNvPicPr preferRelativeResize="0"/>
          <p:nvPr/>
        </p:nvPicPr>
        <p:blipFill rotWithShape="1">
          <a:blip r:embed="rId9">
            <a:alphaModFix/>
          </a:blip>
          <a:srcRect b="0" l="0" r="0" t="0"/>
          <a:stretch/>
        </p:blipFill>
        <p:spPr>
          <a:xfrm>
            <a:off x="3758520" y="4172067"/>
            <a:ext cx="2244608" cy="2244608"/>
          </a:xfrm>
          <a:prstGeom prst="rect">
            <a:avLst/>
          </a:prstGeom>
          <a:noFill/>
          <a:ln>
            <a:noFill/>
          </a:ln>
        </p:spPr>
      </p:pic>
      <p:pic>
        <p:nvPicPr>
          <p:cNvPr id="298" name="Google Shape;298;p5"/>
          <p:cNvPicPr preferRelativeResize="0"/>
          <p:nvPr/>
        </p:nvPicPr>
        <p:blipFill rotWithShape="1">
          <a:blip r:embed="rId10">
            <a:alphaModFix/>
          </a:blip>
          <a:srcRect b="0" l="0" r="0" t="0"/>
          <a:stretch/>
        </p:blipFill>
        <p:spPr>
          <a:xfrm>
            <a:off x="13667041" y="4070680"/>
            <a:ext cx="2897289" cy="289728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3" name="Shape 303"/>
        <p:cNvGrpSpPr/>
        <p:nvPr/>
      </p:nvGrpSpPr>
      <p:grpSpPr>
        <a:xfrm>
          <a:off x="0" y="0"/>
          <a:ext cx="0" cy="0"/>
          <a:chOff x="0" y="0"/>
          <a:chExt cx="0" cy="0"/>
        </a:xfrm>
      </p:grpSpPr>
      <p:sp>
        <p:nvSpPr>
          <p:cNvPr id="304" name="Google Shape;304;p7"/>
          <p:cNvSpPr/>
          <p:nvPr/>
        </p:nvSpPr>
        <p:spPr>
          <a:xfrm>
            <a:off x="0" y="0"/>
            <a:ext cx="1005204" cy="108163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5" name="Google Shape;305;p7"/>
          <p:cNvSpPr txBox="1"/>
          <p:nvPr>
            <p:ph idx="11" type="ftr"/>
          </p:nvPr>
        </p:nvSpPr>
        <p:spPr>
          <a:xfrm>
            <a:off x="17380005" y="10470088"/>
            <a:ext cx="1781175" cy="466090"/>
          </a:xfrm>
          <a:prstGeom prst="rect">
            <a:avLst/>
          </a:prstGeom>
          <a:noFill/>
          <a:ln>
            <a:noFill/>
          </a:ln>
        </p:spPr>
        <p:txBody>
          <a:bodyPr anchorCtr="0" anchor="t" bIns="0" lIns="0" spcFirstLastPara="1" rIns="0" wrap="square" tIns="22850">
            <a:spAutoFit/>
          </a:bodyPr>
          <a:lstStyle/>
          <a:p>
            <a:pPr indent="0" lvl="0" marL="12700" rtl="0" algn="l">
              <a:lnSpc>
                <a:spcPct val="100000"/>
              </a:lnSpc>
              <a:spcBef>
                <a:spcPts val="0"/>
              </a:spcBef>
              <a:spcAft>
                <a:spcPts val="0"/>
              </a:spcAft>
              <a:buSzPts val="1400"/>
              <a:buNone/>
            </a:pPr>
            <a:r>
              <a:rPr b="1" i="0" lang="en-US" sz="2600">
                <a:solidFill>
                  <a:srgbClr val="010202"/>
                </a:solidFill>
                <a:latin typeface="Arial"/>
                <a:ea typeface="Arial"/>
                <a:cs typeface="Arial"/>
                <a:sym typeface="Arial"/>
              </a:rPr>
              <a:t>a</a:t>
            </a:r>
            <a:r>
              <a:rPr lang="en-US"/>
              <a:t>fsusa.org</a:t>
            </a:r>
            <a:endParaRPr/>
          </a:p>
        </p:txBody>
      </p:sp>
      <p:sp>
        <p:nvSpPr>
          <p:cNvPr id="306" name="Google Shape;306;p7"/>
          <p:cNvSpPr txBox="1"/>
          <p:nvPr/>
        </p:nvSpPr>
        <p:spPr>
          <a:xfrm>
            <a:off x="6127751" y="3216275"/>
            <a:ext cx="7848599"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Insert photo(s) that represent your experience in the school, if available.</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1" name="Shape 311"/>
        <p:cNvGrpSpPr/>
        <p:nvPr/>
      </p:nvGrpSpPr>
      <p:grpSpPr>
        <a:xfrm>
          <a:off x="0" y="0"/>
          <a:ext cx="0" cy="0"/>
          <a:chOff x="0" y="0"/>
          <a:chExt cx="0" cy="0"/>
        </a:xfrm>
      </p:grpSpPr>
      <p:sp>
        <p:nvSpPr>
          <p:cNvPr id="312" name="Google Shape;312;p8"/>
          <p:cNvSpPr/>
          <p:nvPr/>
        </p:nvSpPr>
        <p:spPr>
          <a:xfrm>
            <a:off x="0" y="0"/>
            <a:ext cx="1005204" cy="108163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3" name="Google Shape;313;p8"/>
          <p:cNvSpPr txBox="1"/>
          <p:nvPr>
            <p:ph idx="11" type="ftr"/>
          </p:nvPr>
        </p:nvSpPr>
        <p:spPr>
          <a:xfrm>
            <a:off x="17380005" y="10470088"/>
            <a:ext cx="1781175" cy="466090"/>
          </a:xfrm>
          <a:prstGeom prst="rect">
            <a:avLst/>
          </a:prstGeom>
          <a:noFill/>
          <a:ln>
            <a:noFill/>
          </a:ln>
        </p:spPr>
        <p:txBody>
          <a:bodyPr anchorCtr="0" anchor="t" bIns="0" lIns="0" spcFirstLastPara="1" rIns="0" wrap="square" tIns="22850">
            <a:spAutoFit/>
          </a:bodyPr>
          <a:lstStyle/>
          <a:p>
            <a:pPr indent="0" lvl="0" marL="12700" rtl="0" algn="l">
              <a:lnSpc>
                <a:spcPct val="100000"/>
              </a:lnSpc>
              <a:spcBef>
                <a:spcPts val="0"/>
              </a:spcBef>
              <a:spcAft>
                <a:spcPts val="0"/>
              </a:spcAft>
              <a:buSzPts val="1400"/>
              <a:buNone/>
            </a:pPr>
            <a:r>
              <a:rPr b="1" i="0" lang="en-US" sz="2600">
                <a:solidFill>
                  <a:srgbClr val="010202"/>
                </a:solidFill>
                <a:latin typeface="Arial"/>
                <a:ea typeface="Arial"/>
                <a:cs typeface="Arial"/>
                <a:sym typeface="Arial"/>
              </a:rPr>
              <a:t>a</a:t>
            </a:r>
            <a:r>
              <a:rPr lang="en-US"/>
              <a:t>fsusa.org</a:t>
            </a:r>
            <a:endParaRPr/>
          </a:p>
        </p:txBody>
      </p:sp>
      <p:sp>
        <p:nvSpPr>
          <p:cNvPr id="314" name="Google Shape;314;p8"/>
          <p:cNvSpPr txBox="1"/>
          <p:nvPr/>
        </p:nvSpPr>
        <p:spPr>
          <a:xfrm>
            <a:off x="3325863" y="3679247"/>
            <a:ext cx="14054142" cy="25545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rgbClr val="0F7BC0"/>
                </a:solidFill>
                <a:latin typeface="Calibri"/>
                <a:ea typeface="Calibri"/>
                <a:cs typeface="Calibri"/>
                <a:sym typeface="Calibri"/>
              </a:rPr>
              <a:t>What the AFS Experience </a:t>
            </a:r>
            <a:endParaRPr/>
          </a:p>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rgbClr val="0F7BC0"/>
                </a:solidFill>
                <a:latin typeface="Calibri"/>
                <a:ea typeface="Calibri"/>
                <a:cs typeface="Calibri"/>
                <a:sym typeface="Calibri"/>
              </a:rPr>
              <a:t>means to me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9" name="Shape 319"/>
        <p:cNvGrpSpPr/>
        <p:nvPr/>
      </p:nvGrpSpPr>
      <p:grpSpPr>
        <a:xfrm>
          <a:off x="0" y="0"/>
          <a:ext cx="0" cy="0"/>
          <a:chOff x="0" y="0"/>
          <a:chExt cx="0" cy="0"/>
        </a:xfrm>
      </p:grpSpPr>
      <p:sp>
        <p:nvSpPr>
          <p:cNvPr id="320" name="Google Shape;320;p9"/>
          <p:cNvSpPr/>
          <p:nvPr/>
        </p:nvSpPr>
        <p:spPr>
          <a:xfrm>
            <a:off x="0" y="0"/>
            <a:ext cx="1005204" cy="108163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1" name="Google Shape;321;p9"/>
          <p:cNvSpPr txBox="1"/>
          <p:nvPr>
            <p:ph idx="11" type="ftr"/>
          </p:nvPr>
        </p:nvSpPr>
        <p:spPr>
          <a:xfrm>
            <a:off x="17380005" y="10470088"/>
            <a:ext cx="1781175" cy="466090"/>
          </a:xfrm>
          <a:prstGeom prst="rect">
            <a:avLst/>
          </a:prstGeom>
          <a:noFill/>
          <a:ln>
            <a:noFill/>
          </a:ln>
        </p:spPr>
        <p:txBody>
          <a:bodyPr anchorCtr="0" anchor="t" bIns="0" lIns="0" spcFirstLastPara="1" rIns="0" wrap="square" tIns="22850">
            <a:spAutoFit/>
          </a:bodyPr>
          <a:lstStyle/>
          <a:p>
            <a:pPr indent="0" lvl="0" marL="12700" rtl="0" algn="l">
              <a:lnSpc>
                <a:spcPct val="100000"/>
              </a:lnSpc>
              <a:spcBef>
                <a:spcPts val="0"/>
              </a:spcBef>
              <a:spcAft>
                <a:spcPts val="0"/>
              </a:spcAft>
              <a:buSzPts val="1400"/>
              <a:buNone/>
            </a:pPr>
            <a:r>
              <a:rPr b="1" i="0" lang="en-US" sz="2600">
                <a:solidFill>
                  <a:srgbClr val="010202"/>
                </a:solidFill>
                <a:latin typeface="Arial"/>
                <a:ea typeface="Arial"/>
                <a:cs typeface="Arial"/>
                <a:sym typeface="Arial"/>
              </a:rPr>
              <a:t>a</a:t>
            </a:r>
            <a:r>
              <a:rPr lang="en-US"/>
              <a:t>fsusa.org</a:t>
            </a:r>
            <a:endParaRPr/>
          </a:p>
        </p:txBody>
      </p:sp>
      <p:sp>
        <p:nvSpPr>
          <p:cNvPr id="322" name="Google Shape;322;p9"/>
          <p:cNvSpPr txBox="1"/>
          <p:nvPr/>
        </p:nvSpPr>
        <p:spPr>
          <a:xfrm>
            <a:off x="6127751" y="3216275"/>
            <a:ext cx="7848599"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(Insert a photo from your experience, perhaps with host family.)</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7" name="Shape 327"/>
        <p:cNvGrpSpPr/>
        <p:nvPr/>
      </p:nvGrpSpPr>
      <p:grpSpPr>
        <a:xfrm>
          <a:off x="0" y="0"/>
          <a:ext cx="0" cy="0"/>
          <a:chOff x="0" y="0"/>
          <a:chExt cx="0" cy="0"/>
        </a:xfrm>
      </p:grpSpPr>
      <p:sp>
        <p:nvSpPr>
          <p:cNvPr id="328" name="Google Shape;328;p17"/>
          <p:cNvSpPr/>
          <p:nvPr/>
        </p:nvSpPr>
        <p:spPr>
          <a:xfrm>
            <a:off x="0" y="0"/>
            <a:ext cx="1005204" cy="108163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9" name="Google Shape;329;p17"/>
          <p:cNvSpPr txBox="1"/>
          <p:nvPr>
            <p:ph idx="11" type="ftr"/>
          </p:nvPr>
        </p:nvSpPr>
        <p:spPr>
          <a:xfrm>
            <a:off x="17380005" y="10470088"/>
            <a:ext cx="1781175" cy="466090"/>
          </a:xfrm>
          <a:prstGeom prst="rect">
            <a:avLst/>
          </a:prstGeom>
          <a:noFill/>
          <a:ln>
            <a:noFill/>
          </a:ln>
        </p:spPr>
        <p:txBody>
          <a:bodyPr anchorCtr="0" anchor="t" bIns="0" lIns="0" spcFirstLastPara="1" rIns="0" wrap="square" tIns="22850">
            <a:spAutoFit/>
          </a:bodyPr>
          <a:lstStyle/>
          <a:p>
            <a:pPr indent="0" lvl="0" marL="12700" rtl="0" algn="l">
              <a:lnSpc>
                <a:spcPct val="100000"/>
              </a:lnSpc>
              <a:spcBef>
                <a:spcPts val="0"/>
              </a:spcBef>
              <a:spcAft>
                <a:spcPts val="0"/>
              </a:spcAft>
              <a:buSzPts val="1400"/>
              <a:buNone/>
            </a:pPr>
            <a:r>
              <a:rPr b="1" i="0" lang="en-US" sz="2600">
                <a:solidFill>
                  <a:srgbClr val="010202"/>
                </a:solidFill>
                <a:latin typeface="Arial"/>
                <a:ea typeface="Arial"/>
                <a:cs typeface="Arial"/>
                <a:sym typeface="Arial"/>
              </a:rPr>
              <a:t>a</a:t>
            </a:r>
            <a:r>
              <a:rPr lang="en-US"/>
              <a:t>fsusa.org</a:t>
            </a:r>
            <a:endParaRPr/>
          </a:p>
        </p:txBody>
      </p:sp>
      <p:sp>
        <p:nvSpPr>
          <p:cNvPr id="330" name="Google Shape;330;p17"/>
          <p:cNvSpPr txBox="1"/>
          <p:nvPr/>
        </p:nvSpPr>
        <p:spPr>
          <a:xfrm>
            <a:off x="1402080" y="729037"/>
            <a:ext cx="17759100" cy="13233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rgbClr val="0F7BC0"/>
                </a:solidFill>
                <a:latin typeface="Calibri"/>
                <a:ea typeface="Calibri"/>
                <a:cs typeface="Calibri"/>
                <a:sym typeface="Calibri"/>
              </a:rPr>
              <a:t>Please keep the Medallion Program alive! </a:t>
            </a:r>
            <a:endParaRPr b="0" i="0" sz="8000" u="none" cap="none" strike="noStrike">
              <a:solidFill>
                <a:srgbClr val="000000"/>
              </a:solidFill>
              <a:latin typeface="Arial"/>
              <a:ea typeface="Arial"/>
              <a:cs typeface="Arial"/>
              <a:sym typeface="Arial"/>
            </a:endParaRPr>
          </a:p>
        </p:txBody>
      </p:sp>
      <p:sp>
        <p:nvSpPr>
          <p:cNvPr id="331" name="Google Shape;331;p17"/>
          <p:cNvSpPr txBox="1"/>
          <p:nvPr/>
        </p:nvSpPr>
        <p:spPr>
          <a:xfrm>
            <a:off x="2254169" y="2974849"/>
            <a:ext cx="5700475" cy="45242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800" u="none" cap="none" strike="noStrike">
                <a:solidFill>
                  <a:srgbClr val="0070C0"/>
                </a:solidFill>
                <a:latin typeface="Calibri"/>
                <a:ea typeface="Calibri"/>
                <a:cs typeface="Calibri"/>
                <a:sym typeface="Calibri"/>
              </a:rPr>
              <a:t>Consider </a:t>
            </a:r>
            <a:r>
              <a:rPr b="1" i="0" lang="en-US" sz="4800" u="none" cap="none" strike="noStrike">
                <a:solidFill>
                  <a:srgbClr val="0070C0"/>
                </a:solidFill>
                <a:latin typeface="Calibri"/>
                <a:ea typeface="Calibri"/>
                <a:cs typeface="Calibri"/>
                <a:sym typeface="Calibri"/>
              </a:rPr>
              <a:t>HOSTING</a:t>
            </a:r>
            <a:r>
              <a:rPr b="0" i="0" lang="en-US" sz="4800" u="none" cap="none" strike="noStrike">
                <a:solidFill>
                  <a:srgbClr val="0070C0"/>
                </a:solidFill>
                <a:latin typeface="Calibri"/>
                <a:ea typeface="Calibri"/>
                <a:cs typeface="Calibri"/>
                <a:sym typeface="Calibri"/>
              </a:rPr>
              <a:t> a student from a U.S. Department of State funded program during the coming school year.</a:t>
            </a:r>
            <a:endParaRPr b="0" i="0" sz="4800" u="none" cap="none" strike="noStrike">
              <a:solidFill>
                <a:srgbClr val="0070C0"/>
              </a:solidFill>
              <a:latin typeface="Calibri"/>
              <a:ea typeface="Calibri"/>
              <a:cs typeface="Calibri"/>
              <a:sym typeface="Calibri"/>
            </a:endParaRPr>
          </a:p>
        </p:txBody>
      </p:sp>
      <p:pic>
        <p:nvPicPr>
          <p:cNvPr id="332" name="Google Shape;332;p17"/>
          <p:cNvPicPr preferRelativeResize="0"/>
          <p:nvPr/>
        </p:nvPicPr>
        <p:blipFill rotWithShape="1">
          <a:blip r:embed="rId4">
            <a:alphaModFix/>
          </a:blip>
          <a:srcRect b="0" l="0" r="0" t="0"/>
          <a:stretch/>
        </p:blipFill>
        <p:spPr>
          <a:xfrm>
            <a:off x="9145806" y="2001724"/>
            <a:ext cx="7115274" cy="9049409"/>
          </a:xfrm>
          <a:prstGeom prst="rect">
            <a:avLst/>
          </a:prstGeom>
          <a:noFill/>
          <a:ln>
            <a:noFill/>
          </a:ln>
        </p:spPr>
      </p:pic>
      <p:pic>
        <p:nvPicPr>
          <p:cNvPr id="333" name="Google Shape;333;p17"/>
          <p:cNvPicPr preferRelativeResize="0"/>
          <p:nvPr/>
        </p:nvPicPr>
        <p:blipFill rotWithShape="1">
          <a:blip r:embed="rId5">
            <a:alphaModFix/>
          </a:blip>
          <a:srcRect b="0" l="0" r="0" t="0"/>
          <a:stretch/>
        </p:blipFill>
        <p:spPr>
          <a:xfrm>
            <a:off x="3421282" y="7428332"/>
            <a:ext cx="3308446" cy="32748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2020-10-16T20:29:55Z</dcterms:created>
  <dc:creator>Julie Ball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0x010100F4B9E7E41BD0C740BBC1555A7C8A54BD</vt:lpwstr>
  </property>
  <property fmtid="{D5CDD505-2E9C-101B-9397-08002B2CF9AE}" pid="3" name="MediaServiceImageTags">
    <vt:lpwstr/>
  </property>
</Properties>
</file>